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3"/>
  </p:sldMasterIdLst>
  <p:notesMasterIdLst>
    <p:notesMasterId r:id="rId30"/>
  </p:notesMasterIdLst>
  <p:sldIdLst>
    <p:sldId id="263" r:id="rId4"/>
    <p:sldId id="264" r:id="rId5"/>
    <p:sldId id="274" r:id="rId6"/>
    <p:sldId id="257" r:id="rId7"/>
    <p:sldId id="277" r:id="rId8"/>
    <p:sldId id="262" r:id="rId9"/>
    <p:sldId id="276" r:id="rId10"/>
    <p:sldId id="281" r:id="rId11"/>
    <p:sldId id="279" r:id="rId12"/>
    <p:sldId id="280" r:id="rId13"/>
    <p:sldId id="269" r:id="rId14"/>
    <p:sldId id="282" r:id="rId15"/>
    <p:sldId id="283" r:id="rId16"/>
    <p:sldId id="291" r:id="rId17"/>
    <p:sldId id="287" r:id="rId18"/>
    <p:sldId id="289" r:id="rId19"/>
    <p:sldId id="290" r:id="rId20"/>
    <p:sldId id="286" r:id="rId21"/>
    <p:sldId id="288" r:id="rId22"/>
    <p:sldId id="285" r:id="rId23"/>
    <p:sldId id="271" r:id="rId24"/>
    <p:sldId id="270" r:id="rId25"/>
    <p:sldId id="273" r:id="rId26"/>
    <p:sldId id="266" r:id="rId27"/>
    <p:sldId id="275" r:id="rId28"/>
    <p:sldId id="2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32"/>
  </p:normalViewPr>
  <p:slideViewPr>
    <p:cSldViewPr snapToGrid="0">
      <p:cViewPr varScale="1">
        <p:scale>
          <a:sx n="78" d="100"/>
          <a:sy n="78" d="100"/>
        </p:scale>
        <p:origin x="6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6" Type="http://schemas.openxmlformats.org/officeDocument/2006/relationships/image" Target="../media/image36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6" Type="http://schemas.openxmlformats.org/officeDocument/2006/relationships/image" Target="../media/image36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42BEDA-2209-4803-883E-E91825ACD9C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94BA59-A84E-416E-B346-B73534E2A3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Customer should reach manually - Online appointment platform for Customers</a:t>
          </a:r>
        </a:p>
      </dgm:t>
    </dgm:pt>
    <dgm:pt modelId="{BCAEFA94-7DC1-46C6-873C-80DCF6542181}" type="parTrans" cxnId="{CFABC4C5-A880-4A78-BA63-80C2CBB9E975}">
      <dgm:prSet/>
      <dgm:spPr/>
      <dgm:t>
        <a:bodyPr/>
        <a:lstStyle/>
        <a:p>
          <a:endParaRPr lang="en-US" sz="1800"/>
        </a:p>
      </dgm:t>
    </dgm:pt>
    <dgm:pt modelId="{864C5B43-EDA8-439A-92C9-EE49A83D47B9}" type="sibTrans" cxnId="{CFABC4C5-A880-4A78-BA63-80C2CBB9E975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87422FC0-A742-40C1-883E-177B4C5792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Manual Record keeping - Online Database for Realtime Updating and Backups</a:t>
          </a:r>
        </a:p>
      </dgm:t>
    </dgm:pt>
    <dgm:pt modelId="{B6F70848-2791-4F10-9750-6AB8D36C2573}" type="parTrans" cxnId="{A0ACF0A7-C419-40C7-AA7B-6191817B9900}">
      <dgm:prSet/>
      <dgm:spPr/>
      <dgm:t>
        <a:bodyPr/>
        <a:lstStyle/>
        <a:p>
          <a:endParaRPr lang="en-US" sz="1800"/>
        </a:p>
      </dgm:t>
    </dgm:pt>
    <dgm:pt modelId="{7B0CB539-9EF2-4EB4-BD4C-6E52F520CB0D}" type="sibTrans" cxnId="{A0ACF0A7-C419-40C7-AA7B-6191817B9900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CC7A2C04-6D2A-4962-A50E-F768C20A076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Physical Payments - Online Payment Methods </a:t>
          </a:r>
        </a:p>
      </dgm:t>
    </dgm:pt>
    <dgm:pt modelId="{195DDF2F-170F-4E03-894E-9602C31F8282}" type="parTrans" cxnId="{D72590C5-3D82-449B-8C27-18826FFBCB11}">
      <dgm:prSet/>
      <dgm:spPr/>
      <dgm:t>
        <a:bodyPr/>
        <a:lstStyle/>
        <a:p>
          <a:endParaRPr lang="en-US" sz="1800"/>
        </a:p>
      </dgm:t>
    </dgm:pt>
    <dgm:pt modelId="{B7B97D77-0624-417F-8585-D36E44FA0DAF}" type="sibTrans" cxnId="{D72590C5-3D82-449B-8C27-18826FFBCB11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C55BEE78-4127-4147-99B9-78D378818F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Poor Storages and record storing facilities - Standard warehouses and cloud computing </a:t>
          </a:r>
        </a:p>
      </dgm:t>
    </dgm:pt>
    <dgm:pt modelId="{4320A534-1005-4136-A6E5-3EEE4131CC58}" type="parTrans" cxnId="{E3207F6B-C2BF-4F3C-9A68-32899B4F0F81}">
      <dgm:prSet/>
      <dgm:spPr/>
      <dgm:t>
        <a:bodyPr/>
        <a:lstStyle/>
        <a:p>
          <a:endParaRPr lang="en-US" sz="1800"/>
        </a:p>
      </dgm:t>
    </dgm:pt>
    <dgm:pt modelId="{8B8B5226-78EE-407C-AC95-4FF099670E72}" type="sibTrans" cxnId="{E3207F6B-C2BF-4F3C-9A68-32899B4F0F81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786459B0-7E87-4D9E-8DFE-9093FD8A1D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Fast tech growth -  Easy to use application with user guidelines</a:t>
          </a:r>
        </a:p>
      </dgm:t>
    </dgm:pt>
    <dgm:pt modelId="{EF662483-5AEA-4FA2-A7AD-8220ACE25C28}" type="parTrans" cxnId="{D47F6D22-DC67-4555-92FB-964346E6B45A}">
      <dgm:prSet/>
      <dgm:spPr/>
      <dgm:t>
        <a:bodyPr/>
        <a:lstStyle/>
        <a:p>
          <a:endParaRPr lang="en-US" sz="1800"/>
        </a:p>
      </dgm:t>
    </dgm:pt>
    <dgm:pt modelId="{4D768864-131E-4C8D-887D-F307F34FF2F2}" type="sibTrans" cxnId="{D47F6D22-DC67-4555-92FB-964346E6B45A}">
      <dgm:prSet/>
      <dgm:spPr/>
      <dgm:t>
        <a:bodyPr/>
        <a:lstStyle/>
        <a:p>
          <a:endParaRPr lang="en-US" sz="1800"/>
        </a:p>
      </dgm:t>
    </dgm:pt>
    <dgm:pt modelId="{76C5BC98-7239-4E4F-BB55-E0526249D336}" type="pres">
      <dgm:prSet presAssocID="{E042BEDA-2209-4803-883E-E91825ACD9C2}" presName="root" presStyleCnt="0">
        <dgm:presLayoutVars>
          <dgm:dir/>
          <dgm:resizeHandles val="exact"/>
        </dgm:presLayoutVars>
      </dgm:prSet>
      <dgm:spPr/>
    </dgm:pt>
    <dgm:pt modelId="{19691397-B353-48F1-B07A-07E4773F6579}" type="pres">
      <dgm:prSet presAssocID="{E042BEDA-2209-4803-883E-E91825ACD9C2}" presName="container" presStyleCnt="0">
        <dgm:presLayoutVars>
          <dgm:dir/>
          <dgm:resizeHandles val="exact"/>
        </dgm:presLayoutVars>
      </dgm:prSet>
      <dgm:spPr/>
    </dgm:pt>
    <dgm:pt modelId="{3FEFDAF7-4080-4BBC-BE14-FE864498139D}" type="pres">
      <dgm:prSet presAssocID="{E494BA59-A84E-416E-B346-B73534E2A35F}" presName="compNode" presStyleCnt="0"/>
      <dgm:spPr/>
    </dgm:pt>
    <dgm:pt modelId="{C6566BB9-4120-4A32-BE18-295CF2CB0854}" type="pres">
      <dgm:prSet presAssocID="{E494BA59-A84E-416E-B346-B73534E2A35F}" presName="iconBgRect" presStyleLbl="bgShp" presStyleIdx="0" presStyleCnt="5"/>
      <dgm:spPr/>
    </dgm:pt>
    <dgm:pt modelId="{FEE6CA04-C609-4823-A5B8-37C475B1DC9E}" type="pres">
      <dgm:prSet presAssocID="{E494BA59-A84E-416E-B346-B73534E2A3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2D2F18A3-1BBD-4E68-B8EF-EB02B2CFD996}" type="pres">
      <dgm:prSet presAssocID="{E494BA59-A84E-416E-B346-B73534E2A35F}" presName="spaceRect" presStyleCnt="0"/>
      <dgm:spPr/>
    </dgm:pt>
    <dgm:pt modelId="{65AF8612-7365-40BB-A70C-B9AA44A15350}" type="pres">
      <dgm:prSet presAssocID="{E494BA59-A84E-416E-B346-B73534E2A35F}" presName="textRect" presStyleLbl="revTx" presStyleIdx="0" presStyleCnt="5">
        <dgm:presLayoutVars>
          <dgm:chMax val="1"/>
          <dgm:chPref val="1"/>
        </dgm:presLayoutVars>
      </dgm:prSet>
      <dgm:spPr/>
    </dgm:pt>
    <dgm:pt modelId="{D2421403-EAFC-4A39-A7ED-E2CD67C73110}" type="pres">
      <dgm:prSet presAssocID="{864C5B43-EDA8-439A-92C9-EE49A83D47B9}" presName="sibTrans" presStyleLbl="sibTrans2D1" presStyleIdx="0" presStyleCnt="0"/>
      <dgm:spPr/>
    </dgm:pt>
    <dgm:pt modelId="{2C15BF81-EE97-4C4B-88BF-C9E1AD2D6305}" type="pres">
      <dgm:prSet presAssocID="{87422FC0-A742-40C1-883E-177B4C579249}" presName="compNode" presStyleCnt="0"/>
      <dgm:spPr/>
    </dgm:pt>
    <dgm:pt modelId="{DD275A62-2706-4F50-A41F-812E64E958E5}" type="pres">
      <dgm:prSet presAssocID="{87422FC0-A742-40C1-883E-177B4C579249}" presName="iconBgRect" presStyleLbl="bgShp" presStyleIdx="1" presStyleCnt="5"/>
      <dgm:spPr/>
    </dgm:pt>
    <dgm:pt modelId="{BA434A42-6A6E-4D46-9AF2-00367D80FFBA}" type="pres">
      <dgm:prSet presAssocID="{87422FC0-A742-40C1-883E-177B4C5792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9C49638-CB25-4C13-94D1-6F1B89AA793F}" type="pres">
      <dgm:prSet presAssocID="{87422FC0-A742-40C1-883E-177B4C579249}" presName="spaceRect" presStyleCnt="0"/>
      <dgm:spPr/>
    </dgm:pt>
    <dgm:pt modelId="{69D81498-1FF8-4C1B-AA63-E1B2BFEA8141}" type="pres">
      <dgm:prSet presAssocID="{87422FC0-A742-40C1-883E-177B4C579249}" presName="textRect" presStyleLbl="revTx" presStyleIdx="1" presStyleCnt="5">
        <dgm:presLayoutVars>
          <dgm:chMax val="1"/>
          <dgm:chPref val="1"/>
        </dgm:presLayoutVars>
      </dgm:prSet>
      <dgm:spPr/>
    </dgm:pt>
    <dgm:pt modelId="{1F551324-254E-4782-9D5C-304923544583}" type="pres">
      <dgm:prSet presAssocID="{7B0CB539-9EF2-4EB4-BD4C-6E52F520CB0D}" presName="sibTrans" presStyleLbl="sibTrans2D1" presStyleIdx="0" presStyleCnt="0"/>
      <dgm:spPr/>
    </dgm:pt>
    <dgm:pt modelId="{5ECA3254-0076-4DE1-BC5C-6E787AAE9767}" type="pres">
      <dgm:prSet presAssocID="{CC7A2C04-6D2A-4962-A50E-F768C20A076D}" presName="compNode" presStyleCnt="0"/>
      <dgm:spPr/>
    </dgm:pt>
    <dgm:pt modelId="{17A39286-E422-4509-B4B5-5ECA19DEB0BC}" type="pres">
      <dgm:prSet presAssocID="{CC7A2C04-6D2A-4962-A50E-F768C20A076D}" presName="iconBgRect" presStyleLbl="bgShp" presStyleIdx="2" presStyleCnt="5"/>
      <dgm:spPr/>
    </dgm:pt>
    <dgm:pt modelId="{5489AC6E-D2F6-4A3B-BAC0-D30EB2B59033}" type="pres">
      <dgm:prSet presAssocID="{CC7A2C04-6D2A-4962-A50E-F768C20A076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DEBA1B98-CA91-4DD5-B520-877EF795A8DA}" type="pres">
      <dgm:prSet presAssocID="{CC7A2C04-6D2A-4962-A50E-F768C20A076D}" presName="spaceRect" presStyleCnt="0"/>
      <dgm:spPr/>
    </dgm:pt>
    <dgm:pt modelId="{DBDFCF9C-04ED-47AE-A3DD-C3E071D7A807}" type="pres">
      <dgm:prSet presAssocID="{CC7A2C04-6D2A-4962-A50E-F768C20A076D}" presName="textRect" presStyleLbl="revTx" presStyleIdx="2" presStyleCnt="5">
        <dgm:presLayoutVars>
          <dgm:chMax val="1"/>
          <dgm:chPref val="1"/>
        </dgm:presLayoutVars>
      </dgm:prSet>
      <dgm:spPr/>
    </dgm:pt>
    <dgm:pt modelId="{E370A666-499E-4BE0-9AE4-544ACCB2BFE2}" type="pres">
      <dgm:prSet presAssocID="{B7B97D77-0624-417F-8585-D36E44FA0DAF}" presName="sibTrans" presStyleLbl="sibTrans2D1" presStyleIdx="0" presStyleCnt="0"/>
      <dgm:spPr/>
    </dgm:pt>
    <dgm:pt modelId="{71F87229-A9BF-4560-933C-A2EBB47C1BBB}" type="pres">
      <dgm:prSet presAssocID="{C55BEE78-4127-4147-99B9-78D378818FA3}" presName="compNode" presStyleCnt="0"/>
      <dgm:spPr/>
    </dgm:pt>
    <dgm:pt modelId="{489681C5-34A5-4058-B53B-1226BFAFB84C}" type="pres">
      <dgm:prSet presAssocID="{C55BEE78-4127-4147-99B9-78D378818FA3}" presName="iconBgRect" presStyleLbl="bgShp" presStyleIdx="3" presStyleCnt="5" custLinFactNeighborX="-1145" custLinFactNeighborY="34357"/>
      <dgm:spPr/>
    </dgm:pt>
    <dgm:pt modelId="{50EB4571-0D06-425A-AB2F-2DF3362F91F6}" type="pres">
      <dgm:prSet presAssocID="{C55BEE78-4127-4147-99B9-78D378818FA3}" presName="iconRect" presStyleLbl="node1" presStyleIdx="3" presStyleCnt="5" custLinFactNeighborX="-3948" custLinFactNeighborY="612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238D62-3FE6-4FF4-94E1-9184BE93FA19}" type="pres">
      <dgm:prSet presAssocID="{C55BEE78-4127-4147-99B9-78D378818FA3}" presName="spaceRect" presStyleCnt="0"/>
      <dgm:spPr/>
    </dgm:pt>
    <dgm:pt modelId="{AAE5DED9-144D-4A73-A4E0-77F7DF9D4D9F}" type="pres">
      <dgm:prSet presAssocID="{C55BEE78-4127-4147-99B9-78D378818FA3}" presName="textRect" presStyleLbl="revTx" presStyleIdx="3" presStyleCnt="5" custLinFactNeighborX="1943" custLinFactNeighborY="32067">
        <dgm:presLayoutVars>
          <dgm:chMax val="1"/>
          <dgm:chPref val="1"/>
        </dgm:presLayoutVars>
      </dgm:prSet>
      <dgm:spPr/>
    </dgm:pt>
    <dgm:pt modelId="{52A7B7A7-85FD-460B-9A8C-191EE50517A1}" type="pres">
      <dgm:prSet presAssocID="{8B8B5226-78EE-407C-AC95-4FF099670E72}" presName="sibTrans" presStyleLbl="sibTrans2D1" presStyleIdx="0" presStyleCnt="0"/>
      <dgm:spPr/>
    </dgm:pt>
    <dgm:pt modelId="{C47AF20C-C8BB-4820-8C55-4F5E4345AD75}" type="pres">
      <dgm:prSet presAssocID="{786459B0-7E87-4D9E-8DFE-9093FD8A1DB8}" presName="compNode" presStyleCnt="0"/>
      <dgm:spPr/>
    </dgm:pt>
    <dgm:pt modelId="{A3E9002B-7A07-44CF-AECB-833B7BD8600C}" type="pres">
      <dgm:prSet presAssocID="{786459B0-7E87-4D9E-8DFE-9093FD8A1DB8}" presName="iconBgRect" presStyleLbl="bgShp" presStyleIdx="4" presStyleCnt="5"/>
      <dgm:spPr/>
    </dgm:pt>
    <dgm:pt modelId="{ADABBA6D-4AC3-4451-82B2-A3B9F5E8003D}" type="pres">
      <dgm:prSet presAssocID="{786459B0-7E87-4D9E-8DFE-9093FD8A1DB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A9D54405-0348-43C9-8A71-341FD5D120E5}" type="pres">
      <dgm:prSet presAssocID="{786459B0-7E87-4D9E-8DFE-9093FD8A1DB8}" presName="spaceRect" presStyleCnt="0"/>
      <dgm:spPr/>
    </dgm:pt>
    <dgm:pt modelId="{BFB38565-CB69-4132-97E1-8BE146C45734}" type="pres">
      <dgm:prSet presAssocID="{786459B0-7E87-4D9E-8DFE-9093FD8A1DB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47F6D22-DC67-4555-92FB-964346E6B45A}" srcId="{E042BEDA-2209-4803-883E-E91825ACD9C2}" destId="{786459B0-7E87-4D9E-8DFE-9093FD8A1DB8}" srcOrd="4" destOrd="0" parTransId="{EF662483-5AEA-4FA2-A7AD-8220ACE25C28}" sibTransId="{4D768864-131E-4C8D-887D-F307F34FF2F2}"/>
    <dgm:cxn modelId="{6C7F3338-FD9F-F041-B81C-B99DAFB7088F}" type="presOf" srcId="{B7B97D77-0624-417F-8585-D36E44FA0DAF}" destId="{E370A666-499E-4BE0-9AE4-544ACCB2BFE2}" srcOrd="0" destOrd="0" presId="urn:microsoft.com/office/officeart/2018/2/layout/IconCircleList"/>
    <dgm:cxn modelId="{8A381D43-A834-504F-B605-32AA93F7D1E2}" type="presOf" srcId="{864C5B43-EDA8-439A-92C9-EE49A83D47B9}" destId="{D2421403-EAFC-4A39-A7ED-E2CD67C73110}" srcOrd="0" destOrd="0" presId="urn:microsoft.com/office/officeart/2018/2/layout/IconCircleList"/>
    <dgm:cxn modelId="{78483463-33F7-D94A-AA30-ACE96E1BCC46}" type="presOf" srcId="{786459B0-7E87-4D9E-8DFE-9093FD8A1DB8}" destId="{BFB38565-CB69-4132-97E1-8BE146C45734}" srcOrd="0" destOrd="0" presId="urn:microsoft.com/office/officeart/2018/2/layout/IconCircleList"/>
    <dgm:cxn modelId="{63547D45-9D3A-4447-9122-9418D3BC0FE1}" type="presOf" srcId="{87422FC0-A742-40C1-883E-177B4C579249}" destId="{69D81498-1FF8-4C1B-AA63-E1B2BFEA8141}" srcOrd="0" destOrd="0" presId="urn:microsoft.com/office/officeart/2018/2/layout/IconCircleList"/>
    <dgm:cxn modelId="{E3207F6B-C2BF-4F3C-9A68-32899B4F0F81}" srcId="{E042BEDA-2209-4803-883E-E91825ACD9C2}" destId="{C55BEE78-4127-4147-99B9-78D378818FA3}" srcOrd="3" destOrd="0" parTransId="{4320A534-1005-4136-A6E5-3EEE4131CC58}" sibTransId="{8B8B5226-78EE-407C-AC95-4FF099670E72}"/>
    <dgm:cxn modelId="{5515FB85-4790-724A-8CB2-13F7F106285E}" type="presOf" srcId="{7B0CB539-9EF2-4EB4-BD4C-6E52F520CB0D}" destId="{1F551324-254E-4782-9D5C-304923544583}" srcOrd="0" destOrd="0" presId="urn:microsoft.com/office/officeart/2018/2/layout/IconCircleList"/>
    <dgm:cxn modelId="{37F9708D-69A0-9946-97EC-BF437011BFC9}" type="presOf" srcId="{CC7A2C04-6D2A-4962-A50E-F768C20A076D}" destId="{DBDFCF9C-04ED-47AE-A3DD-C3E071D7A807}" srcOrd="0" destOrd="0" presId="urn:microsoft.com/office/officeart/2018/2/layout/IconCircleList"/>
    <dgm:cxn modelId="{2E8F0E94-3594-CF47-9968-D8CC56F58516}" type="presOf" srcId="{E042BEDA-2209-4803-883E-E91825ACD9C2}" destId="{76C5BC98-7239-4E4F-BB55-E0526249D336}" srcOrd="0" destOrd="0" presId="urn:microsoft.com/office/officeart/2018/2/layout/IconCircleList"/>
    <dgm:cxn modelId="{A0ACF0A7-C419-40C7-AA7B-6191817B9900}" srcId="{E042BEDA-2209-4803-883E-E91825ACD9C2}" destId="{87422FC0-A742-40C1-883E-177B4C579249}" srcOrd="1" destOrd="0" parTransId="{B6F70848-2791-4F10-9750-6AB8D36C2573}" sibTransId="{7B0CB539-9EF2-4EB4-BD4C-6E52F520CB0D}"/>
    <dgm:cxn modelId="{8994AEBF-7647-4F42-A2C1-F9C1915394A2}" type="presOf" srcId="{C55BEE78-4127-4147-99B9-78D378818FA3}" destId="{AAE5DED9-144D-4A73-A4E0-77F7DF9D4D9F}" srcOrd="0" destOrd="0" presId="urn:microsoft.com/office/officeart/2018/2/layout/IconCircleList"/>
    <dgm:cxn modelId="{D992E6C2-C783-CD4D-8898-A4D141F11A6F}" type="presOf" srcId="{8B8B5226-78EE-407C-AC95-4FF099670E72}" destId="{52A7B7A7-85FD-460B-9A8C-191EE50517A1}" srcOrd="0" destOrd="0" presId="urn:microsoft.com/office/officeart/2018/2/layout/IconCircleList"/>
    <dgm:cxn modelId="{D72590C5-3D82-449B-8C27-18826FFBCB11}" srcId="{E042BEDA-2209-4803-883E-E91825ACD9C2}" destId="{CC7A2C04-6D2A-4962-A50E-F768C20A076D}" srcOrd="2" destOrd="0" parTransId="{195DDF2F-170F-4E03-894E-9602C31F8282}" sibTransId="{B7B97D77-0624-417F-8585-D36E44FA0DAF}"/>
    <dgm:cxn modelId="{CFABC4C5-A880-4A78-BA63-80C2CBB9E975}" srcId="{E042BEDA-2209-4803-883E-E91825ACD9C2}" destId="{E494BA59-A84E-416E-B346-B73534E2A35F}" srcOrd="0" destOrd="0" parTransId="{BCAEFA94-7DC1-46C6-873C-80DCF6542181}" sibTransId="{864C5B43-EDA8-439A-92C9-EE49A83D47B9}"/>
    <dgm:cxn modelId="{EC66EDD3-CF85-9444-A953-4E1DF369E0B9}" type="presOf" srcId="{E494BA59-A84E-416E-B346-B73534E2A35F}" destId="{65AF8612-7365-40BB-A70C-B9AA44A15350}" srcOrd="0" destOrd="0" presId="urn:microsoft.com/office/officeart/2018/2/layout/IconCircleList"/>
    <dgm:cxn modelId="{07EDE2F0-DDED-3C4A-B513-DEDDACF12225}" type="presParOf" srcId="{76C5BC98-7239-4E4F-BB55-E0526249D336}" destId="{19691397-B353-48F1-B07A-07E4773F6579}" srcOrd="0" destOrd="0" presId="urn:microsoft.com/office/officeart/2018/2/layout/IconCircleList"/>
    <dgm:cxn modelId="{FB69F4AA-C7BE-2542-ADC1-ECA0DD4BC89D}" type="presParOf" srcId="{19691397-B353-48F1-B07A-07E4773F6579}" destId="{3FEFDAF7-4080-4BBC-BE14-FE864498139D}" srcOrd="0" destOrd="0" presId="urn:microsoft.com/office/officeart/2018/2/layout/IconCircleList"/>
    <dgm:cxn modelId="{9E0F3B1A-281F-764B-9A7B-922BD51033BD}" type="presParOf" srcId="{3FEFDAF7-4080-4BBC-BE14-FE864498139D}" destId="{C6566BB9-4120-4A32-BE18-295CF2CB0854}" srcOrd="0" destOrd="0" presId="urn:microsoft.com/office/officeart/2018/2/layout/IconCircleList"/>
    <dgm:cxn modelId="{A61BB1EB-83B4-D34A-8630-A6FB54C9532E}" type="presParOf" srcId="{3FEFDAF7-4080-4BBC-BE14-FE864498139D}" destId="{FEE6CA04-C609-4823-A5B8-37C475B1DC9E}" srcOrd="1" destOrd="0" presId="urn:microsoft.com/office/officeart/2018/2/layout/IconCircleList"/>
    <dgm:cxn modelId="{0F361D75-6EF2-7C4C-B7D8-C2B3A7199589}" type="presParOf" srcId="{3FEFDAF7-4080-4BBC-BE14-FE864498139D}" destId="{2D2F18A3-1BBD-4E68-B8EF-EB02B2CFD996}" srcOrd="2" destOrd="0" presId="urn:microsoft.com/office/officeart/2018/2/layout/IconCircleList"/>
    <dgm:cxn modelId="{9A70DEB6-1832-E74C-A0F3-DA7E902C6356}" type="presParOf" srcId="{3FEFDAF7-4080-4BBC-BE14-FE864498139D}" destId="{65AF8612-7365-40BB-A70C-B9AA44A15350}" srcOrd="3" destOrd="0" presId="urn:microsoft.com/office/officeart/2018/2/layout/IconCircleList"/>
    <dgm:cxn modelId="{5826F7C2-3EF1-224E-9EE9-3B658F39ABD1}" type="presParOf" srcId="{19691397-B353-48F1-B07A-07E4773F6579}" destId="{D2421403-EAFC-4A39-A7ED-E2CD67C73110}" srcOrd="1" destOrd="0" presId="urn:microsoft.com/office/officeart/2018/2/layout/IconCircleList"/>
    <dgm:cxn modelId="{D9EA52C1-2A7B-594F-B84E-B747C93031AE}" type="presParOf" srcId="{19691397-B353-48F1-B07A-07E4773F6579}" destId="{2C15BF81-EE97-4C4B-88BF-C9E1AD2D6305}" srcOrd="2" destOrd="0" presId="urn:microsoft.com/office/officeart/2018/2/layout/IconCircleList"/>
    <dgm:cxn modelId="{9E6D66E4-C7A6-2942-AB6A-549B87F7D879}" type="presParOf" srcId="{2C15BF81-EE97-4C4B-88BF-C9E1AD2D6305}" destId="{DD275A62-2706-4F50-A41F-812E64E958E5}" srcOrd="0" destOrd="0" presId="urn:microsoft.com/office/officeart/2018/2/layout/IconCircleList"/>
    <dgm:cxn modelId="{A95AF559-FFD1-8D4F-B3F9-D7C3686F78F6}" type="presParOf" srcId="{2C15BF81-EE97-4C4B-88BF-C9E1AD2D6305}" destId="{BA434A42-6A6E-4D46-9AF2-00367D80FFBA}" srcOrd="1" destOrd="0" presId="urn:microsoft.com/office/officeart/2018/2/layout/IconCircleList"/>
    <dgm:cxn modelId="{C8AA5400-EDEA-A44B-9548-80A3534C97E7}" type="presParOf" srcId="{2C15BF81-EE97-4C4B-88BF-C9E1AD2D6305}" destId="{E9C49638-CB25-4C13-94D1-6F1B89AA793F}" srcOrd="2" destOrd="0" presId="urn:microsoft.com/office/officeart/2018/2/layout/IconCircleList"/>
    <dgm:cxn modelId="{E9F0C745-BAA9-F54B-ACB8-BC1A9D9ED97F}" type="presParOf" srcId="{2C15BF81-EE97-4C4B-88BF-C9E1AD2D6305}" destId="{69D81498-1FF8-4C1B-AA63-E1B2BFEA8141}" srcOrd="3" destOrd="0" presId="urn:microsoft.com/office/officeart/2018/2/layout/IconCircleList"/>
    <dgm:cxn modelId="{5A0A2611-5E24-B348-9A70-1CA516907861}" type="presParOf" srcId="{19691397-B353-48F1-B07A-07E4773F6579}" destId="{1F551324-254E-4782-9D5C-304923544583}" srcOrd="3" destOrd="0" presId="urn:microsoft.com/office/officeart/2018/2/layout/IconCircleList"/>
    <dgm:cxn modelId="{E1E056BD-B56C-1941-A5C9-A510B54DC791}" type="presParOf" srcId="{19691397-B353-48F1-B07A-07E4773F6579}" destId="{5ECA3254-0076-4DE1-BC5C-6E787AAE9767}" srcOrd="4" destOrd="0" presId="urn:microsoft.com/office/officeart/2018/2/layout/IconCircleList"/>
    <dgm:cxn modelId="{7D0D4BE4-EDC6-8F4F-BF37-7829BF3C843A}" type="presParOf" srcId="{5ECA3254-0076-4DE1-BC5C-6E787AAE9767}" destId="{17A39286-E422-4509-B4B5-5ECA19DEB0BC}" srcOrd="0" destOrd="0" presId="urn:microsoft.com/office/officeart/2018/2/layout/IconCircleList"/>
    <dgm:cxn modelId="{FCEFFB9D-89CA-424B-B43E-8629D5228EA4}" type="presParOf" srcId="{5ECA3254-0076-4DE1-BC5C-6E787AAE9767}" destId="{5489AC6E-D2F6-4A3B-BAC0-D30EB2B59033}" srcOrd="1" destOrd="0" presId="urn:microsoft.com/office/officeart/2018/2/layout/IconCircleList"/>
    <dgm:cxn modelId="{81CC1791-1F6D-2D44-B7A7-918B22439FDA}" type="presParOf" srcId="{5ECA3254-0076-4DE1-BC5C-6E787AAE9767}" destId="{DEBA1B98-CA91-4DD5-B520-877EF795A8DA}" srcOrd="2" destOrd="0" presId="urn:microsoft.com/office/officeart/2018/2/layout/IconCircleList"/>
    <dgm:cxn modelId="{EC02B96C-1B16-8040-AEE1-08020E200920}" type="presParOf" srcId="{5ECA3254-0076-4DE1-BC5C-6E787AAE9767}" destId="{DBDFCF9C-04ED-47AE-A3DD-C3E071D7A807}" srcOrd="3" destOrd="0" presId="urn:microsoft.com/office/officeart/2018/2/layout/IconCircleList"/>
    <dgm:cxn modelId="{3EE4520E-3C68-3F42-9276-B6DA890E0630}" type="presParOf" srcId="{19691397-B353-48F1-B07A-07E4773F6579}" destId="{E370A666-499E-4BE0-9AE4-544ACCB2BFE2}" srcOrd="5" destOrd="0" presId="urn:microsoft.com/office/officeart/2018/2/layout/IconCircleList"/>
    <dgm:cxn modelId="{7F2E1A55-2B7B-EB4C-98AF-FBEE6782EFCB}" type="presParOf" srcId="{19691397-B353-48F1-B07A-07E4773F6579}" destId="{71F87229-A9BF-4560-933C-A2EBB47C1BBB}" srcOrd="6" destOrd="0" presId="urn:microsoft.com/office/officeart/2018/2/layout/IconCircleList"/>
    <dgm:cxn modelId="{F328F763-681E-C14E-AA6A-C2A7257F3183}" type="presParOf" srcId="{71F87229-A9BF-4560-933C-A2EBB47C1BBB}" destId="{489681C5-34A5-4058-B53B-1226BFAFB84C}" srcOrd="0" destOrd="0" presId="urn:microsoft.com/office/officeart/2018/2/layout/IconCircleList"/>
    <dgm:cxn modelId="{4DFF7EEF-3D6C-BF47-A12B-F064C4BA2E2E}" type="presParOf" srcId="{71F87229-A9BF-4560-933C-A2EBB47C1BBB}" destId="{50EB4571-0D06-425A-AB2F-2DF3362F91F6}" srcOrd="1" destOrd="0" presId="urn:microsoft.com/office/officeart/2018/2/layout/IconCircleList"/>
    <dgm:cxn modelId="{3EDEFAD2-7FC5-234A-851D-53DE0E5F9E9B}" type="presParOf" srcId="{71F87229-A9BF-4560-933C-A2EBB47C1BBB}" destId="{05238D62-3FE6-4FF4-94E1-9184BE93FA19}" srcOrd="2" destOrd="0" presId="urn:microsoft.com/office/officeart/2018/2/layout/IconCircleList"/>
    <dgm:cxn modelId="{B335152F-E9EF-3B40-85DD-C7DBBA810590}" type="presParOf" srcId="{71F87229-A9BF-4560-933C-A2EBB47C1BBB}" destId="{AAE5DED9-144D-4A73-A4E0-77F7DF9D4D9F}" srcOrd="3" destOrd="0" presId="urn:microsoft.com/office/officeart/2018/2/layout/IconCircleList"/>
    <dgm:cxn modelId="{EC0DA8E4-D14C-A247-99F1-4266BD6F38F6}" type="presParOf" srcId="{19691397-B353-48F1-B07A-07E4773F6579}" destId="{52A7B7A7-85FD-460B-9A8C-191EE50517A1}" srcOrd="7" destOrd="0" presId="urn:microsoft.com/office/officeart/2018/2/layout/IconCircleList"/>
    <dgm:cxn modelId="{A49A8EEA-6EB8-4242-8959-D9CCDFD2797B}" type="presParOf" srcId="{19691397-B353-48F1-B07A-07E4773F6579}" destId="{C47AF20C-C8BB-4820-8C55-4F5E4345AD75}" srcOrd="8" destOrd="0" presId="urn:microsoft.com/office/officeart/2018/2/layout/IconCircleList"/>
    <dgm:cxn modelId="{09840730-2F67-2D46-AC82-52E7A2DE9858}" type="presParOf" srcId="{C47AF20C-C8BB-4820-8C55-4F5E4345AD75}" destId="{A3E9002B-7A07-44CF-AECB-833B7BD8600C}" srcOrd="0" destOrd="0" presId="urn:microsoft.com/office/officeart/2018/2/layout/IconCircleList"/>
    <dgm:cxn modelId="{BFA5EA0C-9C09-7A44-8B85-918F277D5D9E}" type="presParOf" srcId="{C47AF20C-C8BB-4820-8C55-4F5E4345AD75}" destId="{ADABBA6D-4AC3-4451-82B2-A3B9F5E8003D}" srcOrd="1" destOrd="0" presId="urn:microsoft.com/office/officeart/2018/2/layout/IconCircleList"/>
    <dgm:cxn modelId="{FE108CC6-D07D-9541-9AEB-C8A70C60FF59}" type="presParOf" srcId="{C47AF20C-C8BB-4820-8C55-4F5E4345AD75}" destId="{A9D54405-0348-43C9-8A71-341FD5D120E5}" srcOrd="2" destOrd="0" presId="urn:microsoft.com/office/officeart/2018/2/layout/IconCircleList"/>
    <dgm:cxn modelId="{99E935AB-45FE-7844-99F7-479060AE6A59}" type="presParOf" srcId="{C47AF20C-C8BB-4820-8C55-4F5E4345AD75}" destId="{BFB38565-CB69-4132-97E1-8BE146C4573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A0FAA6-D4D6-41D4-92E6-0FAE5EE61E0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EEE56C-DE24-46EE-A1C3-E07EA812F921}">
      <dgm:prSet/>
      <dgm:spPr/>
      <dgm:t>
        <a:bodyPr/>
        <a:lstStyle/>
        <a:p>
          <a:r>
            <a:rPr lang="en-US" dirty="0"/>
            <a:t>1. Login.</a:t>
          </a:r>
        </a:p>
      </dgm:t>
    </dgm:pt>
    <dgm:pt modelId="{EDC08B69-0084-4E8A-A7C0-80569CAEED7C}" type="parTrans" cxnId="{97FA57A0-7E22-4255-8D38-82846A46F1AE}">
      <dgm:prSet/>
      <dgm:spPr/>
      <dgm:t>
        <a:bodyPr/>
        <a:lstStyle/>
        <a:p>
          <a:endParaRPr lang="en-US"/>
        </a:p>
      </dgm:t>
    </dgm:pt>
    <dgm:pt modelId="{686ECA0D-4E5A-4642-88D6-207D1A474895}" type="sibTrans" cxnId="{97FA57A0-7E22-4255-8D38-82846A46F1AE}">
      <dgm:prSet/>
      <dgm:spPr/>
      <dgm:t>
        <a:bodyPr/>
        <a:lstStyle/>
        <a:p>
          <a:endParaRPr lang="en-US"/>
        </a:p>
      </dgm:t>
    </dgm:pt>
    <dgm:pt modelId="{1F5755CD-A869-4FF8-BEE5-4937CA6E58A0}">
      <dgm:prSet/>
      <dgm:spPr/>
      <dgm:t>
        <a:bodyPr/>
        <a:lstStyle/>
        <a:p>
          <a:r>
            <a:rPr lang="en-US" dirty="0"/>
            <a:t>2. Add new promotions and offers details.</a:t>
          </a:r>
        </a:p>
      </dgm:t>
    </dgm:pt>
    <dgm:pt modelId="{AA3A64CE-AD4C-4A2C-A04C-65314FC6E489}" type="parTrans" cxnId="{C0785142-8D2E-46C2-9991-6A715FA6B0DB}">
      <dgm:prSet/>
      <dgm:spPr/>
      <dgm:t>
        <a:bodyPr/>
        <a:lstStyle/>
        <a:p>
          <a:endParaRPr lang="en-US"/>
        </a:p>
      </dgm:t>
    </dgm:pt>
    <dgm:pt modelId="{83D46983-0E25-4EB9-8591-5340B510E0E3}" type="sibTrans" cxnId="{C0785142-8D2E-46C2-9991-6A715FA6B0DB}">
      <dgm:prSet/>
      <dgm:spPr/>
      <dgm:t>
        <a:bodyPr/>
        <a:lstStyle/>
        <a:p>
          <a:endParaRPr lang="en-US"/>
        </a:p>
      </dgm:t>
    </dgm:pt>
    <dgm:pt modelId="{003E3EF6-D6EE-48A0-8FDF-691802977BDE}">
      <dgm:prSet/>
      <dgm:spPr/>
      <dgm:t>
        <a:bodyPr/>
        <a:lstStyle/>
        <a:p>
          <a:r>
            <a:rPr lang="en-US"/>
            <a:t>3. View promotions and offers details. </a:t>
          </a:r>
        </a:p>
      </dgm:t>
    </dgm:pt>
    <dgm:pt modelId="{7A4E518C-4B09-44F9-B5A8-9FB0D8FA4A35}" type="parTrans" cxnId="{2989C47C-3C1D-4B12-9791-DEDEBB253BB2}">
      <dgm:prSet/>
      <dgm:spPr/>
      <dgm:t>
        <a:bodyPr/>
        <a:lstStyle/>
        <a:p>
          <a:endParaRPr lang="en-US"/>
        </a:p>
      </dgm:t>
    </dgm:pt>
    <dgm:pt modelId="{FFEF5B44-ABF8-4412-B5F1-913B3A8DF620}" type="sibTrans" cxnId="{2989C47C-3C1D-4B12-9791-DEDEBB253BB2}">
      <dgm:prSet/>
      <dgm:spPr/>
      <dgm:t>
        <a:bodyPr/>
        <a:lstStyle/>
        <a:p>
          <a:endParaRPr lang="en-US"/>
        </a:p>
      </dgm:t>
    </dgm:pt>
    <dgm:pt modelId="{BFF242E5-2B53-4120-BE89-E9CC6BB954EF}">
      <dgm:prSet/>
      <dgm:spPr/>
      <dgm:t>
        <a:bodyPr/>
        <a:lstStyle/>
        <a:p>
          <a:r>
            <a:rPr lang="en-US"/>
            <a:t>4. Update promotions and offers details. </a:t>
          </a:r>
        </a:p>
      </dgm:t>
    </dgm:pt>
    <dgm:pt modelId="{F07C083C-6BCC-4B3A-96B0-54C867EE2D20}" type="parTrans" cxnId="{A86D9BAC-D65E-4F2C-9448-0393DA6D6696}">
      <dgm:prSet/>
      <dgm:spPr/>
      <dgm:t>
        <a:bodyPr/>
        <a:lstStyle/>
        <a:p>
          <a:endParaRPr lang="en-US"/>
        </a:p>
      </dgm:t>
    </dgm:pt>
    <dgm:pt modelId="{8F28BA43-1027-46D1-89AF-CAA8CE3BFDE6}" type="sibTrans" cxnId="{A86D9BAC-D65E-4F2C-9448-0393DA6D6696}">
      <dgm:prSet/>
      <dgm:spPr/>
      <dgm:t>
        <a:bodyPr/>
        <a:lstStyle/>
        <a:p>
          <a:endParaRPr lang="en-US"/>
        </a:p>
      </dgm:t>
    </dgm:pt>
    <dgm:pt modelId="{339EF4DD-E071-4585-B117-91EC64B11841}">
      <dgm:prSet/>
      <dgm:spPr/>
      <dgm:t>
        <a:bodyPr/>
        <a:lstStyle/>
        <a:p>
          <a:r>
            <a:rPr lang="en-US"/>
            <a:t>5. Delete promotions and offers details. </a:t>
          </a:r>
        </a:p>
      </dgm:t>
    </dgm:pt>
    <dgm:pt modelId="{F2C34185-5743-452B-A14F-CCA10F8E901B}" type="parTrans" cxnId="{8D44878F-64FE-47D3-9B8B-9DDDF0F9B58C}">
      <dgm:prSet/>
      <dgm:spPr/>
      <dgm:t>
        <a:bodyPr/>
        <a:lstStyle/>
        <a:p>
          <a:endParaRPr lang="en-US"/>
        </a:p>
      </dgm:t>
    </dgm:pt>
    <dgm:pt modelId="{AD8B2B47-DC9B-4455-8FB7-715384EE2E28}" type="sibTrans" cxnId="{8D44878F-64FE-47D3-9B8B-9DDDF0F9B58C}">
      <dgm:prSet/>
      <dgm:spPr/>
      <dgm:t>
        <a:bodyPr/>
        <a:lstStyle/>
        <a:p>
          <a:endParaRPr lang="en-US"/>
        </a:p>
      </dgm:t>
    </dgm:pt>
    <dgm:pt modelId="{DB2CF11E-EA3D-46A7-99A1-66E8FA7B4594}">
      <dgm:prSet/>
      <dgm:spPr/>
      <dgm:t>
        <a:bodyPr/>
        <a:lstStyle/>
        <a:p>
          <a:r>
            <a:rPr lang="en-US"/>
            <a:t>6. Generate monthly sales reports with promotions and offers.</a:t>
          </a:r>
        </a:p>
      </dgm:t>
    </dgm:pt>
    <dgm:pt modelId="{BD67445F-1A53-4838-B938-4DE1416F7B1E}" type="parTrans" cxnId="{810F736C-DD22-4561-A092-8AB6A3313EE5}">
      <dgm:prSet/>
      <dgm:spPr/>
      <dgm:t>
        <a:bodyPr/>
        <a:lstStyle/>
        <a:p>
          <a:endParaRPr lang="en-US"/>
        </a:p>
      </dgm:t>
    </dgm:pt>
    <dgm:pt modelId="{DC40F3C6-5AC3-4A21-B87D-7C51664FC99B}" type="sibTrans" cxnId="{810F736C-DD22-4561-A092-8AB6A3313EE5}">
      <dgm:prSet/>
      <dgm:spPr/>
      <dgm:t>
        <a:bodyPr/>
        <a:lstStyle/>
        <a:p>
          <a:endParaRPr lang="en-US"/>
        </a:p>
      </dgm:t>
    </dgm:pt>
    <dgm:pt modelId="{6C78D41D-9916-DB4E-A7BD-7B5897FC3AD5}" type="pres">
      <dgm:prSet presAssocID="{53A0FAA6-D4D6-41D4-92E6-0FAE5EE61E0A}" presName="vert0" presStyleCnt="0">
        <dgm:presLayoutVars>
          <dgm:dir/>
          <dgm:animOne val="branch"/>
          <dgm:animLvl val="lvl"/>
        </dgm:presLayoutVars>
      </dgm:prSet>
      <dgm:spPr/>
    </dgm:pt>
    <dgm:pt modelId="{1EAC82E9-B3B2-C247-9955-5EA6254BF7DD}" type="pres">
      <dgm:prSet presAssocID="{6CEEE56C-DE24-46EE-A1C3-E07EA812F921}" presName="thickLine" presStyleLbl="alignNode1" presStyleIdx="0" presStyleCnt="6"/>
      <dgm:spPr/>
    </dgm:pt>
    <dgm:pt modelId="{0DE82175-B28A-2D45-96EA-44C7AE0BE342}" type="pres">
      <dgm:prSet presAssocID="{6CEEE56C-DE24-46EE-A1C3-E07EA812F921}" presName="horz1" presStyleCnt="0"/>
      <dgm:spPr/>
    </dgm:pt>
    <dgm:pt modelId="{06A29D2B-2726-3D45-91AD-87D53DB86F1B}" type="pres">
      <dgm:prSet presAssocID="{6CEEE56C-DE24-46EE-A1C3-E07EA812F921}" presName="tx1" presStyleLbl="revTx" presStyleIdx="0" presStyleCnt="6"/>
      <dgm:spPr/>
    </dgm:pt>
    <dgm:pt modelId="{975C43EB-5119-B541-9351-BF68477B7133}" type="pres">
      <dgm:prSet presAssocID="{6CEEE56C-DE24-46EE-A1C3-E07EA812F921}" presName="vert1" presStyleCnt="0"/>
      <dgm:spPr/>
    </dgm:pt>
    <dgm:pt modelId="{3767D749-1755-7140-BC5E-E83B3F115986}" type="pres">
      <dgm:prSet presAssocID="{1F5755CD-A869-4FF8-BEE5-4937CA6E58A0}" presName="thickLine" presStyleLbl="alignNode1" presStyleIdx="1" presStyleCnt="6"/>
      <dgm:spPr/>
    </dgm:pt>
    <dgm:pt modelId="{F911B42F-74A5-4A4C-B408-A0B537A260A7}" type="pres">
      <dgm:prSet presAssocID="{1F5755CD-A869-4FF8-BEE5-4937CA6E58A0}" presName="horz1" presStyleCnt="0"/>
      <dgm:spPr/>
    </dgm:pt>
    <dgm:pt modelId="{58C763F5-6C86-D34A-BAF4-830760B590B5}" type="pres">
      <dgm:prSet presAssocID="{1F5755CD-A869-4FF8-BEE5-4937CA6E58A0}" presName="tx1" presStyleLbl="revTx" presStyleIdx="1" presStyleCnt="6"/>
      <dgm:spPr/>
    </dgm:pt>
    <dgm:pt modelId="{7470BAC2-FB5B-5D4B-8557-20434256C458}" type="pres">
      <dgm:prSet presAssocID="{1F5755CD-A869-4FF8-BEE5-4937CA6E58A0}" presName="vert1" presStyleCnt="0"/>
      <dgm:spPr/>
    </dgm:pt>
    <dgm:pt modelId="{FF8B2FCC-B82B-5348-85D5-7CFD7170371B}" type="pres">
      <dgm:prSet presAssocID="{003E3EF6-D6EE-48A0-8FDF-691802977BDE}" presName="thickLine" presStyleLbl="alignNode1" presStyleIdx="2" presStyleCnt="6"/>
      <dgm:spPr/>
    </dgm:pt>
    <dgm:pt modelId="{5C97ED3C-7160-AE40-B89F-84B41AE83771}" type="pres">
      <dgm:prSet presAssocID="{003E3EF6-D6EE-48A0-8FDF-691802977BDE}" presName="horz1" presStyleCnt="0"/>
      <dgm:spPr/>
    </dgm:pt>
    <dgm:pt modelId="{15D5259D-494F-0347-AF3F-4734B64BFAE1}" type="pres">
      <dgm:prSet presAssocID="{003E3EF6-D6EE-48A0-8FDF-691802977BDE}" presName="tx1" presStyleLbl="revTx" presStyleIdx="2" presStyleCnt="6"/>
      <dgm:spPr/>
    </dgm:pt>
    <dgm:pt modelId="{FA7C5643-51CD-BD4E-8B47-7FE38041CC51}" type="pres">
      <dgm:prSet presAssocID="{003E3EF6-D6EE-48A0-8FDF-691802977BDE}" presName="vert1" presStyleCnt="0"/>
      <dgm:spPr/>
    </dgm:pt>
    <dgm:pt modelId="{09DF161C-8AC9-1A4C-9B5B-AEB5C6529D7C}" type="pres">
      <dgm:prSet presAssocID="{BFF242E5-2B53-4120-BE89-E9CC6BB954EF}" presName="thickLine" presStyleLbl="alignNode1" presStyleIdx="3" presStyleCnt="6"/>
      <dgm:spPr/>
    </dgm:pt>
    <dgm:pt modelId="{E407E900-2E8B-1B4D-BDA5-7C3F2822E73C}" type="pres">
      <dgm:prSet presAssocID="{BFF242E5-2B53-4120-BE89-E9CC6BB954EF}" presName="horz1" presStyleCnt="0"/>
      <dgm:spPr/>
    </dgm:pt>
    <dgm:pt modelId="{7A80C0F0-37C6-184A-A2D0-929050964A18}" type="pres">
      <dgm:prSet presAssocID="{BFF242E5-2B53-4120-BE89-E9CC6BB954EF}" presName="tx1" presStyleLbl="revTx" presStyleIdx="3" presStyleCnt="6"/>
      <dgm:spPr/>
    </dgm:pt>
    <dgm:pt modelId="{7FAE7FF4-8C87-DE47-90FA-2411B801B9AC}" type="pres">
      <dgm:prSet presAssocID="{BFF242E5-2B53-4120-BE89-E9CC6BB954EF}" presName="vert1" presStyleCnt="0"/>
      <dgm:spPr/>
    </dgm:pt>
    <dgm:pt modelId="{944FB8C0-0A1A-584C-8CE5-102731865930}" type="pres">
      <dgm:prSet presAssocID="{339EF4DD-E071-4585-B117-91EC64B11841}" presName="thickLine" presStyleLbl="alignNode1" presStyleIdx="4" presStyleCnt="6"/>
      <dgm:spPr/>
    </dgm:pt>
    <dgm:pt modelId="{28710965-887E-1F4B-B03B-7AC63F0C512A}" type="pres">
      <dgm:prSet presAssocID="{339EF4DD-E071-4585-B117-91EC64B11841}" presName="horz1" presStyleCnt="0"/>
      <dgm:spPr/>
    </dgm:pt>
    <dgm:pt modelId="{1546AF90-16D5-4240-BF75-EAFF144AC996}" type="pres">
      <dgm:prSet presAssocID="{339EF4DD-E071-4585-B117-91EC64B11841}" presName="tx1" presStyleLbl="revTx" presStyleIdx="4" presStyleCnt="6"/>
      <dgm:spPr/>
    </dgm:pt>
    <dgm:pt modelId="{E9B9910F-2B7D-E24B-94DC-F0CC5B49B934}" type="pres">
      <dgm:prSet presAssocID="{339EF4DD-E071-4585-B117-91EC64B11841}" presName="vert1" presStyleCnt="0"/>
      <dgm:spPr/>
    </dgm:pt>
    <dgm:pt modelId="{213150B1-C732-F44B-A6CF-D834824E939A}" type="pres">
      <dgm:prSet presAssocID="{DB2CF11E-EA3D-46A7-99A1-66E8FA7B4594}" presName="thickLine" presStyleLbl="alignNode1" presStyleIdx="5" presStyleCnt="6"/>
      <dgm:spPr/>
    </dgm:pt>
    <dgm:pt modelId="{3E3E5224-8A3F-CB49-BB61-EC8083CE731F}" type="pres">
      <dgm:prSet presAssocID="{DB2CF11E-EA3D-46A7-99A1-66E8FA7B4594}" presName="horz1" presStyleCnt="0"/>
      <dgm:spPr/>
    </dgm:pt>
    <dgm:pt modelId="{808527D5-4373-6D4E-9456-604FBFA014F2}" type="pres">
      <dgm:prSet presAssocID="{DB2CF11E-EA3D-46A7-99A1-66E8FA7B4594}" presName="tx1" presStyleLbl="revTx" presStyleIdx="5" presStyleCnt="6"/>
      <dgm:spPr/>
    </dgm:pt>
    <dgm:pt modelId="{03187F3F-477D-E348-9306-4D2D67366A15}" type="pres">
      <dgm:prSet presAssocID="{DB2CF11E-EA3D-46A7-99A1-66E8FA7B4594}" presName="vert1" presStyleCnt="0"/>
      <dgm:spPr/>
    </dgm:pt>
  </dgm:ptLst>
  <dgm:cxnLst>
    <dgm:cxn modelId="{F2D95E3D-D1A3-E144-AF07-DA1CF39D8B3F}" type="presOf" srcId="{53A0FAA6-D4D6-41D4-92E6-0FAE5EE61E0A}" destId="{6C78D41D-9916-DB4E-A7BD-7B5897FC3AD5}" srcOrd="0" destOrd="0" presId="urn:microsoft.com/office/officeart/2008/layout/LinedList"/>
    <dgm:cxn modelId="{A9711741-1A1C-AE4B-B931-17E610E18038}" type="presOf" srcId="{1F5755CD-A869-4FF8-BEE5-4937CA6E58A0}" destId="{58C763F5-6C86-D34A-BAF4-830760B590B5}" srcOrd="0" destOrd="0" presId="urn:microsoft.com/office/officeart/2008/layout/LinedList"/>
    <dgm:cxn modelId="{C0785142-8D2E-46C2-9991-6A715FA6B0DB}" srcId="{53A0FAA6-D4D6-41D4-92E6-0FAE5EE61E0A}" destId="{1F5755CD-A869-4FF8-BEE5-4937CA6E58A0}" srcOrd="1" destOrd="0" parTransId="{AA3A64CE-AD4C-4A2C-A04C-65314FC6E489}" sibTransId="{83D46983-0E25-4EB9-8591-5340B510E0E3}"/>
    <dgm:cxn modelId="{810F736C-DD22-4561-A092-8AB6A3313EE5}" srcId="{53A0FAA6-D4D6-41D4-92E6-0FAE5EE61E0A}" destId="{DB2CF11E-EA3D-46A7-99A1-66E8FA7B4594}" srcOrd="5" destOrd="0" parTransId="{BD67445F-1A53-4838-B938-4DE1416F7B1E}" sibTransId="{DC40F3C6-5AC3-4A21-B87D-7C51664FC99B}"/>
    <dgm:cxn modelId="{3942916E-A2CE-994C-8A58-48671EC7EDBF}" type="presOf" srcId="{BFF242E5-2B53-4120-BE89-E9CC6BB954EF}" destId="{7A80C0F0-37C6-184A-A2D0-929050964A18}" srcOrd="0" destOrd="0" presId="urn:microsoft.com/office/officeart/2008/layout/LinedList"/>
    <dgm:cxn modelId="{061BBE6E-581C-554E-BA33-3D1FB121F4A0}" type="presOf" srcId="{DB2CF11E-EA3D-46A7-99A1-66E8FA7B4594}" destId="{808527D5-4373-6D4E-9456-604FBFA014F2}" srcOrd="0" destOrd="0" presId="urn:microsoft.com/office/officeart/2008/layout/LinedList"/>
    <dgm:cxn modelId="{359DD555-5C10-ED43-8A3E-39C4EECC8697}" type="presOf" srcId="{003E3EF6-D6EE-48A0-8FDF-691802977BDE}" destId="{15D5259D-494F-0347-AF3F-4734B64BFAE1}" srcOrd="0" destOrd="0" presId="urn:microsoft.com/office/officeart/2008/layout/LinedList"/>
    <dgm:cxn modelId="{2989C47C-3C1D-4B12-9791-DEDEBB253BB2}" srcId="{53A0FAA6-D4D6-41D4-92E6-0FAE5EE61E0A}" destId="{003E3EF6-D6EE-48A0-8FDF-691802977BDE}" srcOrd="2" destOrd="0" parTransId="{7A4E518C-4B09-44F9-B5A8-9FB0D8FA4A35}" sibTransId="{FFEF5B44-ABF8-4412-B5F1-913B3A8DF620}"/>
    <dgm:cxn modelId="{B9CAF87C-0C85-7C45-9476-A2C90552D61A}" type="presOf" srcId="{6CEEE56C-DE24-46EE-A1C3-E07EA812F921}" destId="{06A29D2B-2726-3D45-91AD-87D53DB86F1B}" srcOrd="0" destOrd="0" presId="urn:microsoft.com/office/officeart/2008/layout/LinedList"/>
    <dgm:cxn modelId="{A762618D-A835-9947-9465-5CC22D446B18}" type="presOf" srcId="{339EF4DD-E071-4585-B117-91EC64B11841}" destId="{1546AF90-16D5-4240-BF75-EAFF144AC996}" srcOrd="0" destOrd="0" presId="urn:microsoft.com/office/officeart/2008/layout/LinedList"/>
    <dgm:cxn modelId="{8D44878F-64FE-47D3-9B8B-9DDDF0F9B58C}" srcId="{53A0FAA6-D4D6-41D4-92E6-0FAE5EE61E0A}" destId="{339EF4DD-E071-4585-B117-91EC64B11841}" srcOrd="4" destOrd="0" parTransId="{F2C34185-5743-452B-A14F-CCA10F8E901B}" sibTransId="{AD8B2B47-DC9B-4455-8FB7-715384EE2E28}"/>
    <dgm:cxn modelId="{97FA57A0-7E22-4255-8D38-82846A46F1AE}" srcId="{53A0FAA6-D4D6-41D4-92E6-0FAE5EE61E0A}" destId="{6CEEE56C-DE24-46EE-A1C3-E07EA812F921}" srcOrd="0" destOrd="0" parTransId="{EDC08B69-0084-4E8A-A7C0-80569CAEED7C}" sibTransId="{686ECA0D-4E5A-4642-88D6-207D1A474895}"/>
    <dgm:cxn modelId="{A86D9BAC-D65E-4F2C-9448-0393DA6D6696}" srcId="{53A0FAA6-D4D6-41D4-92E6-0FAE5EE61E0A}" destId="{BFF242E5-2B53-4120-BE89-E9CC6BB954EF}" srcOrd="3" destOrd="0" parTransId="{F07C083C-6BCC-4B3A-96B0-54C867EE2D20}" sibTransId="{8F28BA43-1027-46D1-89AF-CAA8CE3BFDE6}"/>
    <dgm:cxn modelId="{14D90FA9-E9C5-5845-98E8-EC86050D62FB}" type="presParOf" srcId="{6C78D41D-9916-DB4E-A7BD-7B5897FC3AD5}" destId="{1EAC82E9-B3B2-C247-9955-5EA6254BF7DD}" srcOrd="0" destOrd="0" presId="urn:microsoft.com/office/officeart/2008/layout/LinedList"/>
    <dgm:cxn modelId="{EE8F728A-A9E2-B045-A8C1-0B3CD571CCE0}" type="presParOf" srcId="{6C78D41D-9916-DB4E-A7BD-7B5897FC3AD5}" destId="{0DE82175-B28A-2D45-96EA-44C7AE0BE342}" srcOrd="1" destOrd="0" presId="urn:microsoft.com/office/officeart/2008/layout/LinedList"/>
    <dgm:cxn modelId="{7731F956-E6C0-A242-AA13-20DD48B75AB1}" type="presParOf" srcId="{0DE82175-B28A-2D45-96EA-44C7AE0BE342}" destId="{06A29D2B-2726-3D45-91AD-87D53DB86F1B}" srcOrd="0" destOrd="0" presId="urn:microsoft.com/office/officeart/2008/layout/LinedList"/>
    <dgm:cxn modelId="{80498C9E-9C99-044F-A350-5D929AC939AD}" type="presParOf" srcId="{0DE82175-B28A-2D45-96EA-44C7AE0BE342}" destId="{975C43EB-5119-B541-9351-BF68477B7133}" srcOrd="1" destOrd="0" presId="urn:microsoft.com/office/officeart/2008/layout/LinedList"/>
    <dgm:cxn modelId="{99500682-1ED3-D243-BD63-29E13965A02C}" type="presParOf" srcId="{6C78D41D-9916-DB4E-A7BD-7B5897FC3AD5}" destId="{3767D749-1755-7140-BC5E-E83B3F115986}" srcOrd="2" destOrd="0" presId="urn:microsoft.com/office/officeart/2008/layout/LinedList"/>
    <dgm:cxn modelId="{A4B0E886-322F-734F-A296-05DA76CBDDA3}" type="presParOf" srcId="{6C78D41D-9916-DB4E-A7BD-7B5897FC3AD5}" destId="{F911B42F-74A5-4A4C-B408-A0B537A260A7}" srcOrd="3" destOrd="0" presId="urn:microsoft.com/office/officeart/2008/layout/LinedList"/>
    <dgm:cxn modelId="{0FD63368-D700-F840-9C94-2D2404773758}" type="presParOf" srcId="{F911B42F-74A5-4A4C-B408-A0B537A260A7}" destId="{58C763F5-6C86-D34A-BAF4-830760B590B5}" srcOrd="0" destOrd="0" presId="urn:microsoft.com/office/officeart/2008/layout/LinedList"/>
    <dgm:cxn modelId="{AF288AA5-EAED-BE44-9017-6EEB39AF3C11}" type="presParOf" srcId="{F911B42F-74A5-4A4C-B408-A0B537A260A7}" destId="{7470BAC2-FB5B-5D4B-8557-20434256C458}" srcOrd="1" destOrd="0" presId="urn:microsoft.com/office/officeart/2008/layout/LinedList"/>
    <dgm:cxn modelId="{8CFF91CB-CF65-3844-BBBB-A9E7FABAE94D}" type="presParOf" srcId="{6C78D41D-9916-DB4E-A7BD-7B5897FC3AD5}" destId="{FF8B2FCC-B82B-5348-85D5-7CFD7170371B}" srcOrd="4" destOrd="0" presId="urn:microsoft.com/office/officeart/2008/layout/LinedList"/>
    <dgm:cxn modelId="{6ADEFFBF-2EBA-4A44-860C-E733104B96C5}" type="presParOf" srcId="{6C78D41D-9916-DB4E-A7BD-7B5897FC3AD5}" destId="{5C97ED3C-7160-AE40-B89F-84B41AE83771}" srcOrd="5" destOrd="0" presId="urn:microsoft.com/office/officeart/2008/layout/LinedList"/>
    <dgm:cxn modelId="{4124FC0D-3179-3942-9D8A-C09E5265BC46}" type="presParOf" srcId="{5C97ED3C-7160-AE40-B89F-84B41AE83771}" destId="{15D5259D-494F-0347-AF3F-4734B64BFAE1}" srcOrd="0" destOrd="0" presId="urn:microsoft.com/office/officeart/2008/layout/LinedList"/>
    <dgm:cxn modelId="{42C2D6E4-2682-1944-B227-C55900DFACD5}" type="presParOf" srcId="{5C97ED3C-7160-AE40-B89F-84B41AE83771}" destId="{FA7C5643-51CD-BD4E-8B47-7FE38041CC51}" srcOrd="1" destOrd="0" presId="urn:microsoft.com/office/officeart/2008/layout/LinedList"/>
    <dgm:cxn modelId="{13E640B7-E6A2-214A-B1A6-7AF55DD2C165}" type="presParOf" srcId="{6C78D41D-9916-DB4E-A7BD-7B5897FC3AD5}" destId="{09DF161C-8AC9-1A4C-9B5B-AEB5C6529D7C}" srcOrd="6" destOrd="0" presId="urn:microsoft.com/office/officeart/2008/layout/LinedList"/>
    <dgm:cxn modelId="{5C82A492-8974-A04A-8041-BED6A81E56F0}" type="presParOf" srcId="{6C78D41D-9916-DB4E-A7BD-7B5897FC3AD5}" destId="{E407E900-2E8B-1B4D-BDA5-7C3F2822E73C}" srcOrd="7" destOrd="0" presId="urn:microsoft.com/office/officeart/2008/layout/LinedList"/>
    <dgm:cxn modelId="{B0F525C0-5727-FD43-B022-4DD4C532A8C9}" type="presParOf" srcId="{E407E900-2E8B-1B4D-BDA5-7C3F2822E73C}" destId="{7A80C0F0-37C6-184A-A2D0-929050964A18}" srcOrd="0" destOrd="0" presId="urn:microsoft.com/office/officeart/2008/layout/LinedList"/>
    <dgm:cxn modelId="{32CE0BD8-499E-254E-AE04-15F66084DB5F}" type="presParOf" srcId="{E407E900-2E8B-1B4D-BDA5-7C3F2822E73C}" destId="{7FAE7FF4-8C87-DE47-90FA-2411B801B9AC}" srcOrd="1" destOrd="0" presId="urn:microsoft.com/office/officeart/2008/layout/LinedList"/>
    <dgm:cxn modelId="{C4FEA4E8-3A52-9B44-80A8-498A68F8BEC3}" type="presParOf" srcId="{6C78D41D-9916-DB4E-A7BD-7B5897FC3AD5}" destId="{944FB8C0-0A1A-584C-8CE5-102731865930}" srcOrd="8" destOrd="0" presId="urn:microsoft.com/office/officeart/2008/layout/LinedList"/>
    <dgm:cxn modelId="{983E056B-B6BA-E94A-B0AE-16C4CAD089CF}" type="presParOf" srcId="{6C78D41D-9916-DB4E-A7BD-7B5897FC3AD5}" destId="{28710965-887E-1F4B-B03B-7AC63F0C512A}" srcOrd="9" destOrd="0" presId="urn:microsoft.com/office/officeart/2008/layout/LinedList"/>
    <dgm:cxn modelId="{34C140B4-AF84-5E42-8117-8C3B85265A51}" type="presParOf" srcId="{28710965-887E-1F4B-B03B-7AC63F0C512A}" destId="{1546AF90-16D5-4240-BF75-EAFF144AC996}" srcOrd="0" destOrd="0" presId="urn:microsoft.com/office/officeart/2008/layout/LinedList"/>
    <dgm:cxn modelId="{1D92D723-1CA3-B940-999B-50209CEBDEBE}" type="presParOf" srcId="{28710965-887E-1F4B-B03B-7AC63F0C512A}" destId="{E9B9910F-2B7D-E24B-94DC-F0CC5B49B934}" srcOrd="1" destOrd="0" presId="urn:microsoft.com/office/officeart/2008/layout/LinedList"/>
    <dgm:cxn modelId="{10F98A3D-A8A6-2241-9C07-D3F8930A9DCF}" type="presParOf" srcId="{6C78D41D-9916-DB4E-A7BD-7B5897FC3AD5}" destId="{213150B1-C732-F44B-A6CF-D834824E939A}" srcOrd="10" destOrd="0" presId="urn:microsoft.com/office/officeart/2008/layout/LinedList"/>
    <dgm:cxn modelId="{38C41F98-22AB-A14C-83B5-8B9DD02F5815}" type="presParOf" srcId="{6C78D41D-9916-DB4E-A7BD-7B5897FC3AD5}" destId="{3E3E5224-8A3F-CB49-BB61-EC8083CE731F}" srcOrd="11" destOrd="0" presId="urn:microsoft.com/office/officeart/2008/layout/LinedList"/>
    <dgm:cxn modelId="{6A770FA4-22E5-7848-A837-9207ADFC3993}" type="presParOf" srcId="{3E3E5224-8A3F-CB49-BB61-EC8083CE731F}" destId="{808527D5-4373-6D4E-9456-604FBFA014F2}" srcOrd="0" destOrd="0" presId="urn:microsoft.com/office/officeart/2008/layout/LinedList"/>
    <dgm:cxn modelId="{1B84FC51-BA90-2C4C-8660-CBADB5A5822C}" type="presParOf" srcId="{3E3E5224-8A3F-CB49-BB61-EC8083CE731F}" destId="{03187F3F-477D-E348-9306-4D2D67366A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2300A6-0015-4537-9B7F-C1BAA11A08A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2DDEAB0-2731-44F0-8279-D65323E00DC0}">
      <dgm:prSet custT="1"/>
      <dgm:spPr/>
      <dgm:t>
        <a:bodyPr/>
        <a:lstStyle/>
        <a:p>
          <a:r>
            <a:rPr lang="en-US" sz="2100" dirty="0"/>
            <a:t>To manage customer details properly</a:t>
          </a:r>
        </a:p>
      </dgm:t>
    </dgm:pt>
    <dgm:pt modelId="{87061FF7-8AA0-402A-A25F-DB3C0C956137}" type="parTrans" cxnId="{80F184C7-1C7B-4E01-B103-C92B299B5B90}">
      <dgm:prSet/>
      <dgm:spPr/>
      <dgm:t>
        <a:bodyPr/>
        <a:lstStyle/>
        <a:p>
          <a:endParaRPr lang="en-US" sz="2100"/>
        </a:p>
      </dgm:t>
    </dgm:pt>
    <dgm:pt modelId="{CBCBE601-BCF7-4045-9E77-201B70DCA020}" type="sibTrans" cxnId="{80F184C7-1C7B-4E01-B103-C92B299B5B90}">
      <dgm:prSet/>
      <dgm:spPr/>
      <dgm:t>
        <a:bodyPr/>
        <a:lstStyle/>
        <a:p>
          <a:endParaRPr lang="en-US" sz="2100"/>
        </a:p>
      </dgm:t>
    </dgm:pt>
    <dgm:pt modelId="{5DEEE625-2110-462B-9C8F-8EE815AAB529}">
      <dgm:prSet custT="1"/>
      <dgm:spPr/>
      <dgm:t>
        <a:bodyPr/>
        <a:lstStyle/>
        <a:p>
          <a:r>
            <a:rPr lang="en-US" sz="2100" dirty="0"/>
            <a:t>To increase efficiency of employee management</a:t>
          </a:r>
        </a:p>
      </dgm:t>
    </dgm:pt>
    <dgm:pt modelId="{B4843356-A5A5-4FAD-BB7E-E054B6BAC0D5}" type="parTrans" cxnId="{A7F1286B-7356-4CEC-A592-21AE902EEDD8}">
      <dgm:prSet/>
      <dgm:spPr/>
      <dgm:t>
        <a:bodyPr/>
        <a:lstStyle/>
        <a:p>
          <a:endParaRPr lang="en-US" sz="2100"/>
        </a:p>
      </dgm:t>
    </dgm:pt>
    <dgm:pt modelId="{12484C61-CA71-491C-8858-083E2C687F68}" type="sibTrans" cxnId="{A7F1286B-7356-4CEC-A592-21AE902EEDD8}">
      <dgm:prSet/>
      <dgm:spPr/>
      <dgm:t>
        <a:bodyPr/>
        <a:lstStyle/>
        <a:p>
          <a:endParaRPr lang="en-US" sz="2100"/>
        </a:p>
      </dgm:t>
    </dgm:pt>
    <dgm:pt modelId="{79BFB239-5AE0-4E24-B75C-EC99585C99FE}">
      <dgm:prSet custT="1"/>
      <dgm:spPr/>
      <dgm:t>
        <a:bodyPr/>
        <a:lstStyle/>
        <a:p>
          <a:r>
            <a:rPr lang="en-US" sz="2100" dirty="0"/>
            <a:t>To increase productivity of usage of supply inventories</a:t>
          </a:r>
        </a:p>
      </dgm:t>
    </dgm:pt>
    <dgm:pt modelId="{ED7675FA-6A38-4AD6-831D-E33C00AD9302}" type="parTrans" cxnId="{56FEB71C-574E-4DD7-86D4-5413FDCBB408}">
      <dgm:prSet/>
      <dgm:spPr/>
      <dgm:t>
        <a:bodyPr/>
        <a:lstStyle/>
        <a:p>
          <a:endParaRPr lang="en-US" sz="2100"/>
        </a:p>
      </dgm:t>
    </dgm:pt>
    <dgm:pt modelId="{0E4EECDD-9BF8-4EAE-AEE5-CAEFA53266BC}" type="sibTrans" cxnId="{56FEB71C-574E-4DD7-86D4-5413FDCBB408}">
      <dgm:prSet/>
      <dgm:spPr/>
      <dgm:t>
        <a:bodyPr/>
        <a:lstStyle/>
        <a:p>
          <a:endParaRPr lang="en-US" sz="2100"/>
        </a:p>
      </dgm:t>
    </dgm:pt>
    <dgm:pt modelId="{234C919A-60C7-41FB-B1DD-153B20C9E6D9}">
      <dgm:prSet custT="1"/>
      <dgm:spPr/>
      <dgm:t>
        <a:bodyPr/>
        <a:lstStyle/>
        <a:p>
          <a:r>
            <a:rPr lang="en-US" sz="2100" dirty="0"/>
            <a:t>To increase reliability of finance</a:t>
          </a:r>
        </a:p>
      </dgm:t>
    </dgm:pt>
    <dgm:pt modelId="{26971D13-5724-4FCA-AD4D-29B7579E6FDB}" type="parTrans" cxnId="{22BA8E31-8C7A-4CDD-918B-D35C7B5B3258}">
      <dgm:prSet/>
      <dgm:spPr/>
      <dgm:t>
        <a:bodyPr/>
        <a:lstStyle/>
        <a:p>
          <a:endParaRPr lang="en-US" sz="2100"/>
        </a:p>
      </dgm:t>
    </dgm:pt>
    <dgm:pt modelId="{086D6530-D68B-450F-ABA8-CA5465E0C99C}" type="sibTrans" cxnId="{22BA8E31-8C7A-4CDD-918B-D35C7B5B3258}">
      <dgm:prSet/>
      <dgm:spPr/>
      <dgm:t>
        <a:bodyPr/>
        <a:lstStyle/>
        <a:p>
          <a:endParaRPr lang="en-US" sz="2100"/>
        </a:p>
      </dgm:t>
    </dgm:pt>
    <dgm:pt modelId="{939AC57D-9878-47AB-B3D7-1A2F34A8D180}">
      <dgm:prSet custT="1"/>
      <dgm:spPr/>
      <dgm:t>
        <a:bodyPr/>
        <a:lstStyle/>
        <a:p>
          <a:r>
            <a:rPr lang="en-US" sz="2100" dirty="0"/>
            <a:t>To manage the project activities</a:t>
          </a:r>
        </a:p>
      </dgm:t>
    </dgm:pt>
    <dgm:pt modelId="{5D754C6C-0A70-4917-B7DC-52405FB315E1}" type="parTrans" cxnId="{46D5A282-417A-4041-99AB-34591985F7FB}">
      <dgm:prSet/>
      <dgm:spPr/>
      <dgm:t>
        <a:bodyPr/>
        <a:lstStyle/>
        <a:p>
          <a:endParaRPr lang="en-US" sz="2100"/>
        </a:p>
      </dgm:t>
    </dgm:pt>
    <dgm:pt modelId="{AA7846BE-971E-47D6-A0FB-82656406CB3D}" type="sibTrans" cxnId="{46D5A282-417A-4041-99AB-34591985F7FB}">
      <dgm:prSet/>
      <dgm:spPr/>
      <dgm:t>
        <a:bodyPr/>
        <a:lstStyle/>
        <a:p>
          <a:endParaRPr lang="en-US" sz="2100"/>
        </a:p>
      </dgm:t>
    </dgm:pt>
    <dgm:pt modelId="{A0C52547-39EC-4961-A6C4-E2FF54C0D266}">
      <dgm:prSet custT="1"/>
      <dgm:spPr/>
      <dgm:t>
        <a:bodyPr/>
        <a:lstStyle/>
        <a:p>
          <a:r>
            <a:rPr lang="en-US" sz="2100" dirty="0"/>
            <a:t>To supply quality repair and service</a:t>
          </a:r>
        </a:p>
      </dgm:t>
    </dgm:pt>
    <dgm:pt modelId="{48019891-FCDB-4F66-A44E-F0660C7810A4}" type="parTrans" cxnId="{442EBA37-34BA-414C-8CBB-540BF4CC6500}">
      <dgm:prSet/>
      <dgm:spPr/>
      <dgm:t>
        <a:bodyPr/>
        <a:lstStyle/>
        <a:p>
          <a:endParaRPr lang="en-US" sz="2100"/>
        </a:p>
      </dgm:t>
    </dgm:pt>
    <dgm:pt modelId="{69F77E58-219F-449F-819A-1223D3B8BC36}" type="sibTrans" cxnId="{442EBA37-34BA-414C-8CBB-540BF4CC6500}">
      <dgm:prSet/>
      <dgm:spPr/>
      <dgm:t>
        <a:bodyPr/>
        <a:lstStyle/>
        <a:p>
          <a:endParaRPr lang="en-US" sz="2100"/>
        </a:p>
      </dgm:t>
    </dgm:pt>
    <dgm:pt modelId="{55798529-F5FE-4AD8-83C2-15F6ABF64060}">
      <dgm:prSet custT="1"/>
      <dgm:spPr/>
      <dgm:t>
        <a:bodyPr/>
        <a:lstStyle/>
        <a:p>
          <a:r>
            <a:rPr lang="en-US" sz="2100" dirty="0"/>
            <a:t>To manage transport and delivery service productivity</a:t>
          </a:r>
        </a:p>
      </dgm:t>
    </dgm:pt>
    <dgm:pt modelId="{460D8E60-40D3-407A-A07D-153524B90A5C}" type="parTrans" cxnId="{6B666870-65C9-43D2-95C2-62C64C06842B}">
      <dgm:prSet/>
      <dgm:spPr/>
      <dgm:t>
        <a:bodyPr/>
        <a:lstStyle/>
        <a:p>
          <a:endParaRPr lang="en-US" sz="2100"/>
        </a:p>
      </dgm:t>
    </dgm:pt>
    <dgm:pt modelId="{42C2596A-B654-4652-A359-35ECD100CE5C}" type="sibTrans" cxnId="{6B666870-65C9-43D2-95C2-62C64C06842B}">
      <dgm:prSet/>
      <dgm:spPr/>
      <dgm:t>
        <a:bodyPr/>
        <a:lstStyle/>
        <a:p>
          <a:endParaRPr lang="en-US" sz="2100"/>
        </a:p>
      </dgm:t>
    </dgm:pt>
    <dgm:pt modelId="{734BCC39-28AC-40B0-9D7D-04A161927B2D}">
      <dgm:prSet custT="1"/>
      <dgm:spPr/>
      <dgm:t>
        <a:bodyPr/>
        <a:lstStyle/>
        <a:p>
          <a:r>
            <a:rPr lang="en-US" sz="2100" dirty="0"/>
            <a:t>To ensure that customers are aware of the existence and positioning of products</a:t>
          </a:r>
        </a:p>
      </dgm:t>
    </dgm:pt>
    <dgm:pt modelId="{6EF6FB34-DFA6-4093-85FC-6AA210078C0A}" type="parTrans" cxnId="{949C1728-0973-4308-BC28-97304F0EF38B}">
      <dgm:prSet/>
      <dgm:spPr/>
      <dgm:t>
        <a:bodyPr/>
        <a:lstStyle/>
        <a:p>
          <a:endParaRPr lang="en-US" sz="2100"/>
        </a:p>
      </dgm:t>
    </dgm:pt>
    <dgm:pt modelId="{97331324-5F5F-4E7B-9E16-81E64F0180AD}" type="sibTrans" cxnId="{949C1728-0973-4308-BC28-97304F0EF38B}">
      <dgm:prSet/>
      <dgm:spPr/>
      <dgm:t>
        <a:bodyPr/>
        <a:lstStyle/>
        <a:p>
          <a:endParaRPr lang="en-US" sz="2100"/>
        </a:p>
      </dgm:t>
    </dgm:pt>
    <dgm:pt modelId="{CCFD2446-69CA-42D9-8CDC-BFE01620EFA5}" type="pres">
      <dgm:prSet presAssocID="{432300A6-0015-4537-9B7F-C1BAA11A08AE}" presName="root" presStyleCnt="0">
        <dgm:presLayoutVars>
          <dgm:dir/>
          <dgm:resizeHandles val="exact"/>
        </dgm:presLayoutVars>
      </dgm:prSet>
      <dgm:spPr/>
    </dgm:pt>
    <dgm:pt modelId="{ED72B605-AF8D-42F1-83BE-FFADCDD07522}" type="pres">
      <dgm:prSet presAssocID="{432300A6-0015-4537-9B7F-C1BAA11A08AE}" presName="container" presStyleCnt="0">
        <dgm:presLayoutVars>
          <dgm:dir/>
          <dgm:resizeHandles val="exact"/>
        </dgm:presLayoutVars>
      </dgm:prSet>
      <dgm:spPr/>
    </dgm:pt>
    <dgm:pt modelId="{EA0859BD-2484-4FA4-8D34-7F753F611AD0}" type="pres">
      <dgm:prSet presAssocID="{32DDEAB0-2731-44F0-8279-D65323E00DC0}" presName="compNode" presStyleCnt="0"/>
      <dgm:spPr/>
    </dgm:pt>
    <dgm:pt modelId="{DF5F26BF-8A52-4437-982C-606974BDB811}" type="pres">
      <dgm:prSet presAssocID="{32DDEAB0-2731-44F0-8279-D65323E00DC0}" presName="iconBgRect" presStyleLbl="bgShp" presStyleIdx="0" presStyleCnt="8"/>
      <dgm:spPr/>
    </dgm:pt>
    <dgm:pt modelId="{BD1E8DD0-E1FE-4A86-8A4A-0CABC3C9FA09}" type="pres">
      <dgm:prSet presAssocID="{32DDEAB0-2731-44F0-8279-D65323E00DC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143BBEC9-0888-48CA-B0FE-B8BDF2DD4DAF}" type="pres">
      <dgm:prSet presAssocID="{32DDEAB0-2731-44F0-8279-D65323E00DC0}" presName="spaceRect" presStyleCnt="0"/>
      <dgm:spPr/>
    </dgm:pt>
    <dgm:pt modelId="{65668F44-764B-48D4-95EE-4EE51247B600}" type="pres">
      <dgm:prSet presAssocID="{32DDEAB0-2731-44F0-8279-D65323E00DC0}" presName="textRect" presStyleLbl="revTx" presStyleIdx="0" presStyleCnt="8">
        <dgm:presLayoutVars>
          <dgm:chMax val="1"/>
          <dgm:chPref val="1"/>
        </dgm:presLayoutVars>
      </dgm:prSet>
      <dgm:spPr/>
    </dgm:pt>
    <dgm:pt modelId="{E27C350B-EEDE-4EAE-8329-84BB05D8279A}" type="pres">
      <dgm:prSet presAssocID="{CBCBE601-BCF7-4045-9E77-201B70DCA020}" presName="sibTrans" presStyleLbl="sibTrans2D1" presStyleIdx="0" presStyleCnt="0"/>
      <dgm:spPr/>
    </dgm:pt>
    <dgm:pt modelId="{DCFC4DB6-4312-4DF4-A7D2-DE954328C583}" type="pres">
      <dgm:prSet presAssocID="{5DEEE625-2110-462B-9C8F-8EE815AAB529}" presName="compNode" presStyleCnt="0"/>
      <dgm:spPr/>
    </dgm:pt>
    <dgm:pt modelId="{6235EB3D-B9AE-45FE-88DB-589722114C0B}" type="pres">
      <dgm:prSet presAssocID="{5DEEE625-2110-462B-9C8F-8EE815AAB529}" presName="iconBgRect" presStyleLbl="bgShp" presStyleIdx="1" presStyleCnt="8"/>
      <dgm:spPr/>
    </dgm:pt>
    <dgm:pt modelId="{B0F9FF82-1197-4111-BD39-746FFE89B8A8}" type="pres">
      <dgm:prSet presAssocID="{5DEEE625-2110-462B-9C8F-8EE815AAB52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0095FFAA-E234-4AF2-A3D4-6B22378563E2}" type="pres">
      <dgm:prSet presAssocID="{5DEEE625-2110-462B-9C8F-8EE815AAB529}" presName="spaceRect" presStyleCnt="0"/>
      <dgm:spPr/>
    </dgm:pt>
    <dgm:pt modelId="{FB221BF8-3EF6-4204-9FBC-BA1793AD8E87}" type="pres">
      <dgm:prSet presAssocID="{5DEEE625-2110-462B-9C8F-8EE815AAB529}" presName="textRect" presStyleLbl="revTx" presStyleIdx="1" presStyleCnt="8">
        <dgm:presLayoutVars>
          <dgm:chMax val="1"/>
          <dgm:chPref val="1"/>
        </dgm:presLayoutVars>
      </dgm:prSet>
      <dgm:spPr/>
    </dgm:pt>
    <dgm:pt modelId="{1B8D00A8-BC28-48FE-96C0-0258456AC8A3}" type="pres">
      <dgm:prSet presAssocID="{12484C61-CA71-491C-8858-083E2C687F68}" presName="sibTrans" presStyleLbl="sibTrans2D1" presStyleIdx="0" presStyleCnt="0"/>
      <dgm:spPr/>
    </dgm:pt>
    <dgm:pt modelId="{D49D8A67-529C-4626-9DBF-68EA3FB9FA24}" type="pres">
      <dgm:prSet presAssocID="{79BFB239-5AE0-4E24-B75C-EC99585C99FE}" presName="compNode" presStyleCnt="0"/>
      <dgm:spPr/>
    </dgm:pt>
    <dgm:pt modelId="{F90D6D20-EE9F-4FC6-8BD8-90A31972127C}" type="pres">
      <dgm:prSet presAssocID="{79BFB239-5AE0-4E24-B75C-EC99585C99FE}" presName="iconBgRect" presStyleLbl="bgShp" presStyleIdx="2" presStyleCnt="8"/>
      <dgm:spPr/>
    </dgm:pt>
    <dgm:pt modelId="{D7921B96-8FE6-403F-971C-C28012B770CE}" type="pres">
      <dgm:prSet presAssocID="{79BFB239-5AE0-4E24-B75C-EC99585C99F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FCB6953-4F47-4BD6-8B95-DDC5239B6A07}" type="pres">
      <dgm:prSet presAssocID="{79BFB239-5AE0-4E24-B75C-EC99585C99FE}" presName="spaceRect" presStyleCnt="0"/>
      <dgm:spPr/>
    </dgm:pt>
    <dgm:pt modelId="{7CB4B04C-4C2E-4CA2-98C9-28BDF581E807}" type="pres">
      <dgm:prSet presAssocID="{79BFB239-5AE0-4E24-B75C-EC99585C99FE}" presName="textRect" presStyleLbl="revTx" presStyleIdx="2" presStyleCnt="8">
        <dgm:presLayoutVars>
          <dgm:chMax val="1"/>
          <dgm:chPref val="1"/>
        </dgm:presLayoutVars>
      </dgm:prSet>
      <dgm:spPr/>
    </dgm:pt>
    <dgm:pt modelId="{D1FEEE96-6CA6-4082-AD01-E4790D41977A}" type="pres">
      <dgm:prSet presAssocID="{0E4EECDD-9BF8-4EAE-AEE5-CAEFA53266BC}" presName="sibTrans" presStyleLbl="sibTrans2D1" presStyleIdx="0" presStyleCnt="0"/>
      <dgm:spPr/>
    </dgm:pt>
    <dgm:pt modelId="{600272CB-B9BC-4759-AE0A-15109461B58D}" type="pres">
      <dgm:prSet presAssocID="{234C919A-60C7-41FB-B1DD-153B20C9E6D9}" presName="compNode" presStyleCnt="0"/>
      <dgm:spPr/>
    </dgm:pt>
    <dgm:pt modelId="{3B4C5ADD-C171-4846-AE66-4B833B6FA812}" type="pres">
      <dgm:prSet presAssocID="{234C919A-60C7-41FB-B1DD-153B20C9E6D9}" presName="iconBgRect" presStyleLbl="bgShp" presStyleIdx="3" presStyleCnt="8"/>
      <dgm:spPr/>
    </dgm:pt>
    <dgm:pt modelId="{69B95F4B-94A6-42B0-BDF5-F3292230764D}" type="pres">
      <dgm:prSet presAssocID="{234C919A-60C7-41FB-B1DD-153B20C9E6D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976623B-410E-43E4-A743-B66A18E3F911}" type="pres">
      <dgm:prSet presAssocID="{234C919A-60C7-41FB-B1DD-153B20C9E6D9}" presName="spaceRect" presStyleCnt="0"/>
      <dgm:spPr/>
    </dgm:pt>
    <dgm:pt modelId="{6F5CA0D0-672E-4E88-9552-45BD2ED2CCEE}" type="pres">
      <dgm:prSet presAssocID="{234C919A-60C7-41FB-B1DD-153B20C9E6D9}" presName="textRect" presStyleLbl="revTx" presStyleIdx="3" presStyleCnt="8">
        <dgm:presLayoutVars>
          <dgm:chMax val="1"/>
          <dgm:chPref val="1"/>
        </dgm:presLayoutVars>
      </dgm:prSet>
      <dgm:spPr/>
    </dgm:pt>
    <dgm:pt modelId="{272E9809-A16C-4A0B-8B2F-0828918FA17F}" type="pres">
      <dgm:prSet presAssocID="{086D6530-D68B-450F-ABA8-CA5465E0C99C}" presName="sibTrans" presStyleLbl="sibTrans2D1" presStyleIdx="0" presStyleCnt="0"/>
      <dgm:spPr/>
    </dgm:pt>
    <dgm:pt modelId="{A82A7F8D-08C0-4F54-A392-F09A318E4A4E}" type="pres">
      <dgm:prSet presAssocID="{939AC57D-9878-47AB-B3D7-1A2F34A8D180}" presName="compNode" presStyleCnt="0"/>
      <dgm:spPr/>
    </dgm:pt>
    <dgm:pt modelId="{804114EE-8E13-4F84-AB11-DD6B3A7479BB}" type="pres">
      <dgm:prSet presAssocID="{939AC57D-9878-47AB-B3D7-1A2F34A8D180}" presName="iconBgRect" presStyleLbl="bgShp" presStyleIdx="4" presStyleCnt="8"/>
      <dgm:spPr/>
    </dgm:pt>
    <dgm:pt modelId="{5BA72254-A118-497F-883D-682A1219C572}" type="pres">
      <dgm:prSet presAssocID="{939AC57D-9878-47AB-B3D7-1A2F34A8D180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71EC596-E735-4C1B-A75D-E150954DC8A2}" type="pres">
      <dgm:prSet presAssocID="{939AC57D-9878-47AB-B3D7-1A2F34A8D180}" presName="spaceRect" presStyleCnt="0"/>
      <dgm:spPr/>
    </dgm:pt>
    <dgm:pt modelId="{7DB37695-9E48-48EF-988C-D921439211AA}" type="pres">
      <dgm:prSet presAssocID="{939AC57D-9878-47AB-B3D7-1A2F34A8D180}" presName="textRect" presStyleLbl="revTx" presStyleIdx="4" presStyleCnt="8">
        <dgm:presLayoutVars>
          <dgm:chMax val="1"/>
          <dgm:chPref val="1"/>
        </dgm:presLayoutVars>
      </dgm:prSet>
      <dgm:spPr/>
    </dgm:pt>
    <dgm:pt modelId="{7191E0DA-4983-40AD-B2FB-0E9AACBFFAA8}" type="pres">
      <dgm:prSet presAssocID="{AA7846BE-971E-47D6-A0FB-82656406CB3D}" presName="sibTrans" presStyleLbl="sibTrans2D1" presStyleIdx="0" presStyleCnt="0"/>
      <dgm:spPr/>
    </dgm:pt>
    <dgm:pt modelId="{2CE929D1-E085-4AE5-A421-C04E571A2988}" type="pres">
      <dgm:prSet presAssocID="{A0C52547-39EC-4961-A6C4-E2FF54C0D266}" presName="compNode" presStyleCnt="0"/>
      <dgm:spPr/>
    </dgm:pt>
    <dgm:pt modelId="{9985BA17-B47A-4E06-9552-989D87B834BD}" type="pres">
      <dgm:prSet presAssocID="{A0C52547-39EC-4961-A6C4-E2FF54C0D266}" presName="iconBgRect" presStyleLbl="bgShp" presStyleIdx="5" presStyleCnt="8"/>
      <dgm:spPr/>
    </dgm:pt>
    <dgm:pt modelId="{BF77CC3E-F07B-4AC7-8D54-BD2C879E8412}" type="pres">
      <dgm:prSet presAssocID="{A0C52547-39EC-4961-A6C4-E2FF54C0D266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CFFEB1A-C913-4A77-BCF4-C1EC80561084}" type="pres">
      <dgm:prSet presAssocID="{A0C52547-39EC-4961-A6C4-E2FF54C0D266}" presName="spaceRect" presStyleCnt="0"/>
      <dgm:spPr/>
    </dgm:pt>
    <dgm:pt modelId="{81B468DC-B8AB-4E9A-B3ED-79A6C44E0519}" type="pres">
      <dgm:prSet presAssocID="{A0C52547-39EC-4961-A6C4-E2FF54C0D266}" presName="textRect" presStyleLbl="revTx" presStyleIdx="5" presStyleCnt="8">
        <dgm:presLayoutVars>
          <dgm:chMax val="1"/>
          <dgm:chPref val="1"/>
        </dgm:presLayoutVars>
      </dgm:prSet>
      <dgm:spPr/>
    </dgm:pt>
    <dgm:pt modelId="{CFDBF905-4A21-4E8D-9D7B-B96ADD698639}" type="pres">
      <dgm:prSet presAssocID="{69F77E58-219F-449F-819A-1223D3B8BC36}" presName="sibTrans" presStyleLbl="sibTrans2D1" presStyleIdx="0" presStyleCnt="0"/>
      <dgm:spPr/>
    </dgm:pt>
    <dgm:pt modelId="{D3DF2462-9EB9-49F7-A9F2-4EC65B68E060}" type="pres">
      <dgm:prSet presAssocID="{55798529-F5FE-4AD8-83C2-15F6ABF64060}" presName="compNode" presStyleCnt="0"/>
      <dgm:spPr/>
    </dgm:pt>
    <dgm:pt modelId="{2D85BD96-98BA-477B-9908-7CF19B2FD534}" type="pres">
      <dgm:prSet presAssocID="{55798529-F5FE-4AD8-83C2-15F6ABF64060}" presName="iconBgRect" presStyleLbl="bgShp" presStyleIdx="6" presStyleCnt="8"/>
      <dgm:spPr/>
    </dgm:pt>
    <dgm:pt modelId="{298A2A5E-EF69-4DF8-8E10-ECC0747732B0}" type="pres">
      <dgm:prSet presAssocID="{55798529-F5FE-4AD8-83C2-15F6ABF64060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DD40512-EC97-47E9-8F28-EB542C673D15}" type="pres">
      <dgm:prSet presAssocID="{55798529-F5FE-4AD8-83C2-15F6ABF64060}" presName="spaceRect" presStyleCnt="0"/>
      <dgm:spPr/>
    </dgm:pt>
    <dgm:pt modelId="{2D428FD3-7F91-40AA-8AA0-1B1D8EE78BC8}" type="pres">
      <dgm:prSet presAssocID="{55798529-F5FE-4AD8-83C2-15F6ABF64060}" presName="textRect" presStyleLbl="revTx" presStyleIdx="6" presStyleCnt="8">
        <dgm:presLayoutVars>
          <dgm:chMax val="1"/>
          <dgm:chPref val="1"/>
        </dgm:presLayoutVars>
      </dgm:prSet>
      <dgm:spPr/>
    </dgm:pt>
    <dgm:pt modelId="{4C90C25B-BF7F-4E6C-B8AA-638DC6670338}" type="pres">
      <dgm:prSet presAssocID="{42C2596A-B654-4652-A359-35ECD100CE5C}" presName="sibTrans" presStyleLbl="sibTrans2D1" presStyleIdx="0" presStyleCnt="0"/>
      <dgm:spPr/>
    </dgm:pt>
    <dgm:pt modelId="{933D26E1-8415-4C5F-82A8-22318A022067}" type="pres">
      <dgm:prSet presAssocID="{734BCC39-28AC-40B0-9D7D-04A161927B2D}" presName="compNode" presStyleCnt="0"/>
      <dgm:spPr/>
    </dgm:pt>
    <dgm:pt modelId="{9484D6E9-529D-410C-863B-E6D37CC408B1}" type="pres">
      <dgm:prSet presAssocID="{734BCC39-28AC-40B0-9D7D-04A161927B2D}" presName="iconBgRect" presStyleLbl="bgShp" presStyleIdx="7" presStyleCnt="8"/>
      <dgm:spPr/>
    </dgm:pt>
    <dgm:pt modelId="{1B0ED72A-4C59-41F8-954D-F48CB7980C5D}" type="pres">
      <dgm:prSet presAssocID="{734BCC39-28AC-40B0-9D7D-04A161927B2D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182D1F4-8CF0-4DB4-BE9A-FB9FD8A2FB72}" type="pres">
      <dgm:prSet presAssocID="{734BCC39-28AC-40B0-9D7D-04A161927B2D}" presName="spaceRect" presStyleCnt="0"/>
      <dgm:spPr/>
    </dgm:pt>
    <dgm:pt modelId="{074866C5-FF51-4BBF-96C4-CA6D475FBECE}" type="pres">
      <dgm:prSet presAssocID="{734BCC39-28AC-40B0-9D7D-04A161927B2D}" presName="textRect" presStyleLbl="revTx" presStyleIdx="7" presStyleCnt="8" custScaleX="135977" custLinFactNeighborX="9844" custLinFactNeighborY="-4896">
        <dgm:presLayoutVars>
          <dgm:chMax val="1"/>
          <dgm:chPref val="1"/>
        </dgm:presLayoutVars>
      </dgm:prSet>
      <dgm:spPr/>
    </dgm:pt>
  </dgm:ptLst>
  <dgm:cxnLst>
    <dgm:cxn modelId="{27394203-B2D8-4A6B-B0BC-B957A4FE9E5F}" type="presOf" srcId="{5DEEE625-2110-462B-9C8F-8EE815AAB529}" destId="{FB221BF8-3EF6-4204-9FBC-BA1793AD8E87}" srcOrd="0" destOrd="0" presId="urn:microsoft.com/office/officeart/2018/2/layout/IconCircleList"/>
    <dgm:cxn modelId="{0B3C3506-ABF9-4430-908E-F9A6D791E317}" type="presOf" srcId="{42C2596A-B654-4652-A359-35ECD100CE5C}" destId="{4C90C25B-BF7F-4E6C-B8AA-638DC6670338}" srcOrd="0" destOrd="0" presId="urn:microsoft.com/office/officeart/2018/2/layout/IconCircleList"/>
    <dgm:cxn modelId="{C4BA580B-C2B5-43D9-80FF-4491E20835DB}" type="presOf" srcId="{79BFB239-5AE0-4E24-B75C-EC99585C99FE}" destId="{7CB4B04C-4C2E-4CA2-98C9-28BDF581E807}" srcOrd="0" destOrd="0" presId="urn:microsoft.com/office/officeart/2018/2/layout/IconCircleList"/>
    <dgm:cxn modelId="{139CA416-6897-4B5E-8BC2-15E4F28583C1}" type="presOf" srcId="{734BCC39-28AC-40B0-9D7D-04A161927B2D}" destId="{074866C5-FF51-4BBF-96C4-CA6D475FBECE}" srcOrd="0" destOrd="0" presId="urn:microsoft.com/office/officeart/2018/2/layout/IconCircleList"/>
    <dgm:cxn modelId="{56FEB71C-574E-4DD7-86D4-5413FDCBB408}" srcId="{432300A6-0015-4537-9B7F-C1BAA11A08AE}" destId="{79BFB239-5AE0-4E24-B75C-EC99585C99FE}" srcOrd="2" destOrd="0" parTransId="{ED7675FA-6A38-4AD6-831D-E33C00AD9302}" sibTransId="{0E4EECDD-9BF8-4EAE-AEE5-CAEFA53266BC}"/>
    <dgm:cxn modelId="{E5BBD01C-2E28-4211-A1FF-687CDFA46EA6}" type="presOf" srcId="{939AC57D-9878-47AB-B3D7-1A2F34A8D180}" destId="{7DB37695-9E48-48EF-988C-D921439211AA}" srcOrd="0" destOrd="0" presId="urn:microsoft.com/office/officeart/2018/2/layout/IconCircleList"/>
    <dgm:cxn modelId="{C578031F-2BDE-41C4-8B8F-14F7C2608CEE}" type="presOf" srcId="{AA7846BE-971E-47D6-A0FB-82656406CB3D}" destId="{7191E0DA-4983-40AD-B2FB-0E9AACBFFAA8}" srcOrd="0" destOrd="0" presId="urn:microsoft.com/office/officeart/2018/2/layout/IconCircleList"/>
    <dgm:cxn modelId="{949C1728-0973-4308-BC28-97304F0EF38B}" srcId="{432300A6-0015-4537-9B7F-C1BAA11A08AE}" destId="{734BCC39-28AC-40B0-9D7D-04A161927B2D}" srcOrd="7" destOrd="0" parTransId="{6EF6FB34-DFA6-4093-85FC-6AA210078C0A}" sibTransId="{97331324-5F5F-4E7B-9E16-81E64F0180AD}"/>
    <dgm:cxn modelId="{22BA8E31-8C7A-4CDD-918B-D35C7B5B3258}" srcId="{432300A6-0015-4537-9B7F-C1BAA11A08AE}" destId="{234C919A-60C7-41FB-B1DD-153B20C9E6D9}" srcOrd="3" destOrd="0" parTransId="{26971D13-5724-4FCA-AD4D-29B7579E6FDB}" sibTransId="{086D6530-D68B-450F-ABA8-CA5465E0C99C}"/>
    <dgm:cxn modelId="{442EBA37-34BA-414C-8CBB-540BF4CC6500}" srcId="{432300A6-0015-4537-9B7F-C1BAA11A08AE}" destId="{A0C52547-39EC-4961-A6C4-E2FF54C0D266}" srcOrd="5" destOrd="0" parTransId="{48019891-FCDB-4F66-A44E-F0660C7810A4}" sibTransId="{69F77E58-219F-449F-819A-1223D3B8BC36}"/>
    <dgm:cxn modelId="{52DECA37-80C5-412C-8597-974C89C908E7}" type="presOf" srcId="{32DDEAB0-2731-44F0-8279-D65323E00DC0}" destId="{65668F44-764B-48D4-95EE-4EE51247B600}" srcOrd="0" destOrd="0" presId="urn:microsoft.com/office/officeart/2018/2/layout/IconCircleList"/>
    <dgm:cxn modelId="{D96A2160-9C10-409A-B0FC-F70375D2DEE5}" type="presOf" srcId="{69F77E58-219F-449F-819A-1223D3B8BC36}" destId="{CFDBF905-4A21-4E8D-9D7B-B96ADD698639}" srcOrd="0" destOrd="0" presId="urn:microsoft.com/office/officeart/2018/2/layout/IconCircleList"/>
    <dgm:cxn modelId="{A7F1286B-7356-4CEC-A592-21AE902EEDD8}" srcId="{432300A6-0015-4537-9B7F-C1BAA11A08AE}" destId="{5DEEE625-2110-462B-9C8F-8EE815AAB529}" srcOrd="1" destOrd="0" parTransId="{B4843356-A5A5-4FAD-BB7E-E054B6BAC0D5}" sibTransId="{12484C61-CA71-491C-8858-083E2C687F68}"/>
    <dgm:cxn modelId="{6B666870-65C9-43D2-95C2-62C64C06842B}" srcId="{432300A6-0015-4537-9B7F-C1BAA11A08AE}" destId="{55798529-F5FE-4AD8-83C2-15F6ABF64060}" srcOrd="6" destOrd="0" parTransId="{460D8E60-40D3-407A-A07D-153524B90A5C}" sibTransId="{42C2596A-B654-4652-A359-35ECD100CE5C}"/>
    <dgm:cxn modelId="{BB53D95A-3031-49C7-8593-FF309A30CE62}" type="presOf" srcId="{234C919A-60C7-41FB-B1DD-153B20C9E6D9}" destId="{6F5CA0D0-672E-4E88-9552-45BD2ED2CCEE}" srcOrd="0" destOrd="0" presId="urn:microsoft.com/office/officeart/2018/2/layout/IconCircleList"/>
    <dgm:cxn modelId="{46D5A282-417A-4041-99AB-34591985F7FB}" srcId="{432300A6-0015-4537-9B7F-C1BAA11A08AE}" destId="{939AC57D-9878-47AB-B3D7-1A2F34A8D180}" srcOrd="4" destOrd="0" parTransId="{5D754C6C-0A70-4917-B7DC-52405FB315E1}" sibTransId="{AA7846BE-971E-47D6-A0FB-82656406CB3D}"/>
    <dgm:cxn modelId="{86F58A9A-4B82-4D0D-BC54-3161D439A7A7}" type="presOf" srcId="{A0C52547-39EC-4961-A6C4-E2FF54C0D266}" destId="{81B468DC-B8AB-4E9A-B3ED-79A6C44E0519}" srcOrd="0" destOrd="0" presId="urn:microsoft.com/office/officeart/2018/2/layout/IconCircleList"/>
    <dgm:cxn modelId="{48F7F4A0-7522-46DE-BCD5-AA2F608E0845}" type="presOf" srcId="{432300A6-0015-4537-9B7F-C1BAA11A08AE}" destId="{CCFD2446-69CA-42D9-8CDC-BFE01620EFA5}" srcOrd="0" destOrd="0" presId="urn:microsoft.com/office/officeart/2018/2/layout/IconCircleList"/>
    <dgm:cxn modelId="{7AD04AA3-A7E3-47AB-B5F5-FDC69EA0500E}" type="presOf" srcId="{12484C61-CA71-491C-8858-083E2C687F68}" destId="{1B8D00A8-BC28-48FE-96C0-0258456AC8A3}" srcOrd="0" destOrd="0" presId="urn:microsoft.com/office/officeart/2018/2/layout/IconCircleList"/>
    <dgm:cxn modelId="{283F1ABA-75FB-4F24-AC3F-44A7CD37EB04}" type="presOf" srcId="{CBCBE601-BCF7-4045-9E77-201B70DCA020}" destId="{E27C350B-EEDE-4EAE-8329-84BB05D8279A}" srcOrd="0" destOrd="0" presId="urn:microsoft.com/office/officeart/2018/2/layout/IconCircleList"/>
    <dgm:cxn modelId="{80F184C7-1C7B-4E01-B103-C92B299B5B90}" srcId="{432300A6-0015-4537-9B7F-C1BAA11A08AE}" destId="{32DDEAB0-2731-44F0-8279-D65323E00DC0}" srcOrd="0" destOrd="0" parTransId="{87061FF7-8AA0-402A-A25F-DB3C0C956137}" sibTransId="{CBCBE601-BCF7-4045-9E77-201B70DCA020}"/>
    <dgm:cxn modelId="{802759D0-4765-49EA-A4E4-903F5A11A9AF}" type="presOf" srcId="{086D6530-D68B-450F-ABA8-CA5465E0C99C}" destId="{272E9809-A16C-4A0B-8B2F-0828918FA17F}" srcOrd="0" destOrd="0" presId="urn:microsoft.com/office/officeart/2018/2/layout/IconCircleList"/>
    <dgm:cxn modelId="{A4EE43DF-BD68-46A8-9F65-A3CD0A6A778F}" type="presOf" srcId="{0E4EECDD-9BF8-4EAE-AEE5-CAEFA53266BC}" destId="{D1FEEE96-6CA6-4082-AD01-E4790D41977A}" srcOrd="0" destOrd="0" presId="urn:microsoft.com/office/officeart/2018/2/layout/IconCircleList"/>
    <dgm:cxn modelId="{6222A4E7-67FE-4D18-AAD0-DC4DF71FCBA3}" type="presOf" srcId="{55798529-F5FE-4AD8-83C2-15F6ABF64060}" destId="{2D428FD3-7F91-40AA-8AA0-1B1D8EE78BC8}" srcOrd="0" destOrd="0" presId="urn:microsoft.com/office/officeart/2018/2/layout/IconCircleList"/>
    <dgm:cxn modelId="{ED2E6ECD-D261-40C7-80EC-CF1EFB1211F2}" type="presParOf" srcId="{CCFD2446-69CA-42D9-8CDC-BFE01620EFA5}" destId="{ED72B605-AF8D-42F1-83BE-FFADCDD07522}" srcOrd="0" destOrd="0" presId="urn:microsoft.com/office/officeart/2018/2/layout/IconCircleList"/>
    <dgm:cxn modelId="{496797E7-DD6E-4613-AB4E-3CC7BBC884C4}" type="presParOf" srcId="{ED72B605-AF8D-42F1-83BE-FFADCDD07522}" destId="{EA0859BD-2484-4FA4-8D34-7F753F611AD0}" srcOrd="0" destOrd="0" presId="urn:microsoft.com/office/officeart/2018/2/layout/IconCircleList"/>
    <dgm:cxn modelId="{73068482-4E68-4B17-8F4D-4A76ED9C4F7F}" type="presParOf" srcId="{EA0859BD-2484-4FA4-8D34-7F753F611AD0}" destId="{DF5F26BF-8A52-4437-982C-606974BDB811}" srcOrd="0" destOrd="0" presId="urn:microsoft.com/office/officeart/2018/2/layout/IconCircleList"/>
    <dgm:cxn modelId="{5718B6A8-E056-4C9A-A81F-33D2B46AB9E2}" type="presParOf" srcId="{EA0859BD-2484-4FA4-8D34-7F753F611AD0}" destId="{BD1E8DD0-E1FE-4A86-8A4A-0CABC3C9FA09}" srcOrd="1" destOrd="0" presId="urn:microsoft.com/office/officeart/2018/2/layout/IconCircleList"/>
    <dgm:cxn modelId="{7AF26866-26C3-4E31-8A9C-297F568AD47C}" type="presParOf" srcId="{EA0859BD-2484-4FA4-8D34-7F753F611AD0}" destId="{143BBEC9-0888-48CA-B0FE-B8BDF2DD4DAF}" srcOrd="2" destOrd="0" presId="urn:microsoft.com/office/officeart/2018/2/layout/IconCircleList"/>
    <dgm:cxn modelId="{C465A3BB-E5A0-45AA-84B1-57CE5E1372BC}" type="presParOf" srcId="{EA0859BD-2484-4FA4-8D34-7F753F611AD0}" destId="{65668F44-764B-48D4-95EE-4EE51247B600}" srcOrd="3" destOrd="0" presId="urn:microsoft.com/office/officeart/2018/2/layout/IconCircleList"/>
    <dgm:cxn modelId="{B00E836F-D2D7-4FB5-A322-9695A0397C2F}" type="presParOf" srcId="{ED72B605-AF8D-42F1-83BE-FFADCDD07522}" destId="{E27C350B-EEDE-4EAE-8329-84BB05D8279A}" srcOrd="1" destOrd="0" presId="urn:microsoft.com/office/officeart/2018/2/layout/IconCircleList"/>
    <dgm:cxn modelId="{7C3C81C4-5A69-4A52-AE50-976F1B4E1AC7}" type="presParOf" srcId="{ED72B605-AF8D-42F1-83BE-FFADCDD07522}" destId="{DCFC4DB6-4312-4DF4-A7D2-DE954328C583}" srcOrd="2" destOrd="0" presId="urn:microsoft.com/office/officeart/2018/2/layout/IconCircleList"/>
    <dgm:cxn modelId="{9D4491D8-4326-4149-BC58-EA92A43D8EA1}" type="presParOf" srcId="{DCFC4DB6-4312-4DF4-A7D2-DE954328C583}" destId="{6235EB3D-B9AE-45FE-88DB-589722114C0B}" srcOrd="0" destOrd="0" presId="urn:microsoft.com/office/officeart/2018/2/layout/IconCircleList"/>
    <dgm:cxn modelId="{90F8401A-0659-4483-BC61-A8FF890B99D2}" type="presParOf" srcId="{DCFC4DB6-4312-4DF4-A7D2-DE954328C583}" destId="{B0F9FF82-1197-4111-BD39-746FFE89B8A8}" srcOrd="1" destOrd="0" presId="urn:microsoft.com/office/officeart/2018/2/layout/IconCircleList"/>
    <dgm:cxn modelId="{97A5B498-318D-45AF-9C91-275E54247A16}" type="presParOf" srcId="{DCFC4DB6-4312-4DF4-A7D2-DE954328C583}" destId="{0095FFAA-E234-4AF2-A3D4-6B22378563E2}" srcOrd="2" destOrd="0" presId="urn:microsoft.com/office/officeart/2018/2/layout/IconCircleList"/>
    <dgm:cxn modelId="{33DF96F9-DCF2-4FEE-A9C7-02D86EB30DB6}" type="presParOf" srcId="{DCFC4DB6-4312-4DF4-A7D2-DE954328C583}" destId="{FB221BF8-3EF6-4204-9FBC-BA1793AD8E87}" srcOrd="3" destOrd="0" presId="urn:microsoft.com/office/officeart/2018/2/layout/IconCircleList"/>
    <dgm:cxn modelId="{C005F068-B605-4FAD-972C-E4E33F8E8CD6}" type="presParOf" srcId="{ED72B605-AF8D-42F1-83BE-FFADCDD07522}" destId="{1B8D00A8-BC28-48FE-96C0-0258456AC8A3}" srcOrd="3" destOrd="0" presId="urn:microsoft.com/office/officeart/2018/2/layout/IconCircleList"/>
    <dgm:cxn modelId="{2A2E06F8-1A10-45EB-90FF-688A291E0BDF}" type="presParOf" srcId="{ED72B605-AF8D-42F1-83BE-FFADCDD07522}" destId="{D49D8A67-529C-4626-9DBF-68EA3FB9FA24}" srcOrd="4" destOrd="0" presId="urn:microsoft.com/office/officeart/2018/2/layout/IconCircleList"/>
    <dgm:cxn modelId="{811D1D06-CEA9-42FB-8D46-E14CF0529033}" type="presParOf" srcId="{D49D8A67-529C-4626-9DBF-68EA3FB9FA24}" destId="{F90D6D20-EE9F-4FC6-8BD8-90A31972127C}" srcOrd="0" destOrd="0" presId="urn:microsoft.com/office/officeart/2018/2/layout/IconCircleList"/>
    <dgm:cxn modelId="{2DB8F4AE-903F-48AE-8A9D-AFB856F1CCEA}" type="presParOf" srcId="{D49D8A67-529C-4626-9DBF-68EA3FB9FA24}" destId="{D7921B96-8FE6-403F-971C-C28012B770CE}" srcOrd="1" destOrd="0" presId="urn:microsoft.com/office/officeart/2018/2/layout/IconCircleList"/>
    <dgm:cxn modelId="{8D8092AD-F7CE-4AE0-A25C-F5EF77D02759}" type="presParOf" srcId="{D49D8A67-529C-4626-9DBF-68EA3FB9FA24}" destId="{AFCB6953-4F47-4BD6-8B95-DDC5239B6A07}" srcOrd="2" destOrd="0" presId="urn:microsoft.com/office/officeart/2018/2/layout/IconCircleList"/>
    <dgm:cxn modelId="{FA5666B2-D9CC-4E8A-926B-DBA4D028377A}" type="presParOf" srcId="{D49D8A67-529C-4626-9DBF-68EA3FB9FA24}" destId="{7CB4B04C-4C2E-4CA2-98C9-28BDF581E807}" srcOrd="3" destOrd="0" presId="urn:microsoft.com/office/officeart/2018/2/layout/IconCircleList"/>
    <dgm:cxn modelId="{394ED4B3-9478-43E6-B5AB-9787665CB086}" type="presParOf" srcId="{ED72B605-AF8D-42F1-83BE-FFADCDD07522}" destId="{D1FEEE96-6CA6-4082-AD01-E4790D41977A}" srcOrd="5" destOrd="0" presId="urn:microsoft.com/office/officeart/2018/2/layout/IconCircleList"/>
    <dgm:cxn modelId="{819DC292-795A-47F3-8559-06494C95B3AB}" type="presParOf" srcId="{ED72B605-AF8D-42F1-83BE-FFADCDD07522}" destId="{600272CB-B9BC-4759-AE0A-15109461B58D}" srcOrd="6" destOrd="0" presId="urn:microsoft.com/office/officeart/2018/2/layout/IconCircleList"/>
    <dgm:cxn modelId="{41D6C384-B321-40C7-A7BF-BD1E0A80D966}" type="presParOf" srcId="{600272CB-B9BC-4759-AE0A-15109461B58D}" destId="{3B4C5ADD-C171-4846-AE66-4B833B6FA812}" srcOrd="0" destOrd="0" presId="urn:microsoft.com/office/officeart/2018/2/layout/IconCircleList"/>
    <dgm:cxn modelId="{C644CA32-837A-4396-8395-0853AB612D19}" type="presParOf" srcId="{600272CB-B9BC-4759-AE0A-15109461B58D}" destId="{69B95F4B-94A6-42B0-BDF5-F3292230764D}" srcOrd="1" destOrd="0" presId="urn:microsoft.com/office/officeart/2018/2/layout/IconCircleList"/>
    <dgm:cxn modelId="{7CABE919-5D90-444B-AC93-A095374E9BB4}" type="presParOf" srcId="{600272CB-B9BC-4759-AE0A-15109461B58D}" destId="{F976623B-410E-43E4-A743-B66A18E3F911}" srcOrd="2" destOrd="0" presId="urn:microsoft.com/office/officeart/2018/2/layout/IconCircleList"/>
    <dgm:cxn modelId="{72D04685-405F-4842-9C66-52416C55CE17}" type="presParOf" srcId="{600272CB-B9BC-4759-AE0A-15109461B58D}" destId="{6F5CA0D0-672E-4E88-9552-45BD2ED2CCEE}" srcOrd="3" destOrd="0" presId="urn:microsoft.com/office/officeart/2018/2/layout/IconCircleList"/>
    <dgm:cxn modelId="{5AFFD157-6C78-4E18-BB10-854547EC32B5}" type="presParOf" srcId="{ED72B605-AF8D-42F1-83BE-FFADCDD07522}" destId="{272E9809-A16C-4A0B-8B2F-0828918FA17F}" srcOrd="7" destOrd="0" presId="urn:microsoft.com/office/officeart/2018/2/layout/IconCircleList"/>
    <dgm:cxn modelId="{3958D7F8-1A4B-4E3F-8A24-607A8F0214FD}" type="presParOf" srcId="{ED72B605-AF8D-42F1-83BE-FFADCDD07522}" destId="{A82A7F8D-08C0-4F54-A392-F09A318E4A4E}" srcOrd="8" destOrd="0" presId="urn:microsoft.com/office/officeart/2018/2/layout/IconCircleList"/>
    <dgm:cxn modelId="{E6D61778-173D-4E48-9B08-F289014A1709}" type="presParOf" srcId="{A82A7F8D-08C0-4F54-A392-F09A318E4A4E}" destId="{804114EE-8E13-4F84-AB11-DD6B3A7479BB}" srcOrd="0" destOrd="0" presId="urn:microsoft.com/office/officeart/2018/2/layout/IconCircleList"/>
    <dgm:cxn modelId="{D3E2477A-2EAB-49E8-9ABD-06E746CC5D52}" type="presParOf" srcId="{A82A7F8D-08C0-4F54-A392-F09A318E4A4E}" destId="{5BA72254-A118-497F-883D-682A1219C572}" srcOrd="1" destOrd="0" presId="urn:microsoft.com/office/officeart/2018/2/layout/IconCircleList"/>
    <dgm:cxn modelId="{A490209C-008E-4548-B480-A8085ED04971}" type="presParOf" srcId="{A82A7F8D-08C0-4F54-A392-F09A318E4A4E}" destId="{F71EC596-E735-4C1B-A75D-E150954DC8A2}" srcOrd="2" destOrd="0" presId="urn:microsoft.com/office/officeart/2018/2/layout/IconCircleList"/>
    <dgm:cxn modelId="{02759C6B-BF60-4D68-9C04-951715A1A389}" type="presParOf" srcId="{A82A7F8D-08C0-4F54-A392-F09A318E4A4E}" destId="{7DB37695-9E48-48EF-988C-D921439211AA}" srcOrd="3" destOrd="0" presId="urn:microsoft.com/office/officeart/2018/2/layout/IconCircleList"/>
    <dgm:cxn modelId="{FAB63AB3-E862-4F51-AE98-AAE26C6926B3}" type="presParOf" srcId="{ED72B605-AF8D-42F1-83BE-FFADCDD07522}" destId="{7191E0DA-4983-40AD-B2FB-0E9AACBFFAA8}" srcOrd="9" destOrd="0" presId="urn:microsoft.com/office/officeart/2018/2/layout/IconCircleList"/>
    <dgm:cxn modelId="{B3C780D3-27DF-4197-8C12-79EBAF6116B2}" type="presParOf" srcId="{ED72B605-AF8D-42F1-83BE-FFADCDD07522}" destId="{2CE929D1-E085-4AE5-A421-C04E571A2988}" srcOrd="10" destOrd="0" presId="urn:microsoft.com/office/officeart/2018/2/layout/IconCircleList"/>
    <dgm:cxn modelId="{29775C44-F7EA-413F-B599-BDD3D58B358D}" type="presParOf" srcId="{2CE929D1-E085-4AE5-A421-C04E571A2988}" destId="{9985BA17-B47A-4E06-9552-989D87B834BD}" srcOrd="0" destOrd="0" presId="urn:microsoft.com/office/officeart/2018/2/layout/IconCircleList"/>
    <dgm:cxn modelId="{9DFB9A2A-205E-40A9-929F-94485109871D}" type="presParOf" srcId="{2CE929D1-E085-4AE5-A421-C04E571A2988}" destId="{BF77CC3E-F07B-4AC7-8D54-BD2C879E8412}" srcOrd="1" destOrd="0" presId="urn:microsoft.com/office/officeart/2018/2/layout/IconCircleList"/>
    <dgm:cxn modelId="{8F85C20D-7473-41E5-BB7C-729D96884DF8}" type="presParOf" srcId="{2CE929D1-E085-4AE5-A421-C04E571A2988}" destId="{6CFFEB1A-C913-4A77-BCF4-C1EC80561084}" srcOrd="2" destOrd="0" presId="urn:microsoft.com/office/officeart/2018/2/layout/IconCircleList"/>
    <dgm:cxn modelId="{04058D31-CD3E-41F7-AD46-90F1597C4F8E}" type="presParOf" srcId="{2CE929D1-E085-4AE5-A421-C04E571A2988}" destId="{81B468DC-B8AB-4E9A-B3ED-79A6C44E0519}" srcOrd="3" destOrd="0" presId="urn:microsoft.com/office/officeart/2018/2/layout/IconCircleList"/>
    <dgm:cxn modelId="{3D27F196-4538-4986-BF2B-D979B2438875}" type="presParOf" srcId="{ED72B605-AF8D-42F1-83BE-FFADCDD07522}" destId="{CFDBF905-4A21-4E8D-9D7B-B96ADD698639}" srcOrd="11" destOrd="0" presId="urn:microsoft.com/office/officeart/2018/2/layout/IconCircleList"/>
    <dgm:cxn modelId="{DB3D18A0-EA29-44EB-B686-693AB37E5A19}" type="presParOf" srcId="{ED72B605-AF8D-42F1-83BE-FFADCDD07522}" destId="{D3DF2462-9EB9-49F7-A9F2-4EC65B68E060}" srcOrd="12" destOrd="0" presId="urn:microsoft.com/office/officeart/2018/2/layout/IconCircleList"/>
    <dgm:cxn modelId="{C5AEACA0-DB50-4078-A3F0-12AA74ECCC08}" type="presParOf" srcId="{D3DF2462-9EB9-49F7-A9F2-4EC65B68E060}" destId="{2D85BD96-98BA-477B-9908-7CF19B2FD534}" srcOrd="0" destOrd="0" presId="urn:microsoft.com/office/officeart/2018/2/layout/IconCircleList"/>
    <dgm:cxn modelId="{D930E86F-1837-45CA-9A50-277B62C6BE39}" type="presParOf" srcId="{D3DF2462-9EB9-49F7-A9F2-4EC65B68E060}" destId="{298A2A5E-EF69-4DF8-8E10-ECC0747732B0}" srcOrd="1" destOrd="0" presId="urn:microsoft.com/office/officeart/2018/2/layout/IconCircleList"/>
    <dgm:cxn modelId="{776CC3F1-80EE-4642-8A84-DCD4AA6E776F}" type="presParOf" srcId="{D3DF2462-9EB9-49F7-A9F2-4EC65B68E060}" destId="{ADD40512-EC97-47E9-8F28-EB542C673D15}" srcOrd="2" destOrd="0" presId="urn:microsoft.com/office/officeart/2018/2/layout/IconCircleList"/>
    <dgm:cxn modelId="{4CFFD976-202A-4F14-A239-6E0AE2D63516}" type="presParOf" srcId="{D3DF2462-9EB9-49F7-A9F2-4EC65B68E060}" destId="{2D428FD3-7F91-40AA-8AA0-1B1D8EE78BC8}" srcOrd="3" destOrd="0" presId="urn:microsoft.com/office/officeart/2018/2/layout/IconCircleList"/>
    <dgm:cxn modelId="{A1D5E2BE-2105-47EF-B679-500518AF52EA}" type="presParOf" srcId="{ED72B605-AF8D-42F1-83BE-FFADCDD07522}" destId="{4C90C25B-BF7F-4E6C-B8AA-638DC6670338}" srcOrd="13" destOrd="0" presId="urn:microsoft.com/office/officeart/2018/2/layout/IconCircleList"/>
    <dgm:cxn modelId="{3894FC44-E158-45EF-B2D0-BD2C6992B092}" type="presParOf" srcId="{ED72B605-AF8D-42F1-83BE-FFADCDD07522}" destId="{933D26E1-8415-4C5F-82A8-22318A022067}" srcOrd="14" destOrd="0" presId="urn:microsoft.com/office/officeart/2018/2/layout/IconCircleList"/>
    <dgm:cxn modelId="{7C9C768D-6A44-4EBD-BAEC-1D15F225118D}" type="presParOf" srcId="{933D26E1-8415-4C5F-82A8-22318A022067}" destId="{9484D6E9-529D-410C-863B-E6D37CC408B1}" srcOrd="0" destOrd="0" presId="urn:microsoft.com/office/officeart/2018/2/layout/IconCircleList"/>
    <dgm:cxn modelId="{BAF79F37-CB1F-4101-8838-B0C249497BEB}" type="presParOf" srcId="{933D26E1-8415-4C5F-82A8-22318A022067}" destId="{1B0ED72A-4C59-41F8-954D-F48CB7980C5D}" srcOrd="1" destOrd="0" presId="urn:microsoft.com/office/officeart/2018/2/layout/IconCircleList"/>
    <dgm:cxn modelId="{6BF66A6D-9F75-4B83-9A36-EF0EAD09EB1D}" type="presParOf" srcId="{933D26E1-8415-4C5F-82A8-22318A022067}" destId="{8182D1F4-8CF0-4DB4-BE9A-FB9FD8A2FB72}" srcOrd="2" destOrd="0" presId="urn:microsoft.com/office/officeart/2018/2/layout/IconCircleList"/>
    <dgm:cxn modelId="{ABBF7A76-FE5A-41E8-93D4-1DBDF45FBB75}" type="presParOf" srcId="{933D26E1-8415-4C5F-82A8-22318A022067}" destId="{074866C5-FF51-4BBF-96C4-CA6D475FBEC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7A4FFA-2410-4F67-ABCB-69F84A671CD3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3DC233-9687-40EE-B3D4-035B637A953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1.Login</a:t>
          </a:r>
        </a:p>
      </dgm:t>
    </dgm:pt>
    <dgm:pt modelId="{91AE4FB9-8CD0-451A-B6FF-4DAE1B4A64BF}" type="parTrans" cxnId="{FD70F78A-AA5F-47FD-99E1-B852A37868B3}">
      <dgm:prSet/>
      <dgm:spPr/>
      <dgm:t>
        <a:bodyPr/>
        <a:lstStyle/>
        <a:p>
          <a:endParaRPr lang="en-US"/>
        </a:p>
      </dgm:t>
    </dgm:pt>
    <dgm:pt modelId="{4805851A-748B-4B88-AAE2-92C4B0A00A99}" type="sibTrans" cxnId="{FD70F78A-AA5F-47FD-99E1-B852A37868B3}">
      <dgm:prSet/>
      <dgm:spPr/>
      <dgm:t>
        <a:bodyPr/>
        <a:lstStyle/>
        <a:p>
          <a:endParaRPr lang="en-US"/>
        </a:p>
      </dgm:t>
    </dgm:pt>
    <dgm:pt modelId="{10592C94-AD5D-432B-B51E-A68C2FF027E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2.Add new employees</a:t>
          </a:r>
        </a:p>
      </dgm:t>
    </dgm:pt>
    <dgm:pt modelId="{7DE4F8B8-2237-4742-B3E6-8D5A533DFFD6}" type="parTrans" cxnId="{2C676D13-F326-4F23-969D-37C7438C41E7}">
      <dgm:prSet/>
      <dgm:spPr/>
      <dgm:t>
        <a:bodyPr/>
        <a:lstStyle/>
        <a:p>
          <a:endParaRPr lang="en-US"/>
        </a:p>
      </dgm:t>
    </dgm:pt>
    <dgm:pt modelId="{76C46A1F-504F-4E69-9497-204021317E64}" type="sibTrans" cxnId="{2C676D13-F326-4F23-969D-37C7438C41E7}">
      <dgm:prSet/>
      <dgm:spPr/>
      <dgm:t>
        <a:bodyPr/>
        <a:lstStyle/>
        <a:p>
          <a:endParaRPr lang="en-US"/>
        </a:p>
      </dgm:t>
    </dgm:pt>
    <dgm:pt modelId="{5F4572F0-51A8-4A00-8DBC-418B1789C41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3.View employee details</a:t>
          </a:r>
        </a:p>
      </dgm:t>
    </dgm:pt>
    <dgm:pt modelId="{E9AADD8B-7709-452B-A2E8-7C2FA7DDA85C}" type="parTrans" cxnId="{8A6C41FE-8CF5-4C7E-9357-4C5EEDA93F8C}">
      <dgm:prSet/>
      <dgm:spPr/>
      <dgm:t>
        <a:bodyPr/>
        <a:lstStyle/>
        <a:p>
          <a:endParaRPr lang="en-US"/>
        </a:p>
      </dgm:t>
    </dgm:pt>
    <dgm:pt modelId="{68DEC155-CFD2-492B-8714-DDDE2DE3C4FA}" type="sibTrans" cxnId="{8A6C41FE-8CF5-4C7E-9357-4C5EEDA93F8C}">
      <dgm:prSet/>
      <dgm:spPr/>
      <dgm:t>
        <a:bodyPr/>
        <a:lstStyle/>
        <a:p>
          <a:endParaRPr lang="en-US"/>
        </a:p>
      </dgm:t>
    </dgm:pt>
    <dgm:pt modelId="{A0488E8F-304A-4C10-9CC2-32B68F74054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4.Update employee details</a:t>
          </a:r>
        </a:p>
      </dgm:t>
    </dgm:pt>
    <dgm:pt modelId="{FD72F96D-4026-4668-8292-2570D3418F6F}" type="parTrans" cxnId="{CD5C51AE-5A95-42E3-B862-B251E74A4B6B}">
      <dgm:prSet/>
      <dgm:spPr/>
      <dgm:t>
        <a:bodyPr/>
        <a:lstStyle/>
        <a:p>
          <a:endParaRPr lang="en-US"/>
        </a:p>
      </dgm:t>
    </dgm:pt>
    <dgm:pt modelId="{9AF974A9-4139-426F-B01F-6EA6C0EE09F5}" type="sibTrans" cxnId="{CD5C51AE-5A95-42E3-B862-B251E74A4B6B}">
      <dgm:prSet/>
      <dgm:spPr/>
      <dgm:t>
        <a:bodyPr/>
        <a:lstStyle/>
        <a:p>
          <a:endParaRPr lang="en-US"/>
        </a:p>
      </dgm:t>
    </dgm:pt>
    <dgm:pt modelId="{3F27FA15-D6DF-4489-BE1B-05B1956A94C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5.Delete employee details</a:t>
          </a:r>
        </a:p>
      </dgm:t>
    </dgm:pt>
    <dgm:pt modelId="{DFF03D96-BD3E-4FD8-A84B-5C2F151DCA60}" type="parTrans" cxnId="{AC47C003-D53B-44D7-965B-FB62BD0D5245}">
      <dgm:prSet/>
      <dgm:spPr/>
      <dgm:t>
        <a:bodyPr/>
        <a:lstStyle/>
        <a:p>
          <a:endParaRPr lang="en-US"/>
        </a:p>
      </dgm:t>
    </dgm:pt>
    <dgm:pt modelId="{A38E141D-448C-40D9-B6E5-225716D94282}" type="sibTrans" cxnId="{AC47C003-D53B-44D7-965B-FB62BD0D5245}">
      <dgm:prSet/>
      <dgm:spPr/>
      <dgm:t>
        <a:bodyPr/>
        <a:lstStyle/>
        <a:p>
          <a:endParaRPr lang="en-US"/>
        </a:p>
      </dgm:t>
    </dgm:pt>
    <dgm:pt modelId="{5AAEB8AA-5DAA-4509-8005-D7190EF5F11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6.Generate monthly attendance report</a:t>
          </a:r>
        </a:p>
      </dgm:t>
    </dgm:pt>
    <dgm:pt modelId="{9B71C2F2-A621-4CAA-B783-3D8873F6F842}" type="parTrans" cxnId="{CD9BB205-AA36-4442-B4EC-278722D9ED4B}">
      <dgm:prSet/>
      <dgm:spPr/>
      <dgm:t>
        <a:bodyPr/>
        <a:lstStyle/>
        <a:p>
          <a:endParaRPr lang="en-US"/>
        </a:p>
      </dgm:t>
    </dgm:pt>
    <dgm:pt modelId="{42B72699-43C3-4E15-95DC-2B75D183E62B}" type="sibTrans" cxnId="{CD9BB205-AA36-4442-B4EC-278722D9ED4B}">
      <dgm:prSet/>
      <dgm:spPr/>
      <dgm:t>
        <a:bodyPr/>
        <a:lstStyle/>
        <a:p>
          <a:endParaRPr lang="en-US"/>
        </a:p>
      </dgm:t>
    </dgm:pt>
    <dgm:pt modelId="{5B79457E-9EF1-BA4B-9FC2-C77A1098981A}" type="pres">
      <dgm:prSet presAssocID="{EF7A4FFA-2410-4F67-ABCB-69F84A671CD3}" presName="vert0" presStyleCnt="0">
        <dgm:presLayoutVars>
          <dgm:dir/>
          <dgm:animOne val="branch"/>
          <dgm:animLvl val="lvl"/>
        </dgm:presLayoutVars>
      </dgm:prSet>
      <dgm:spPr/>
    </dgm:pt>
    <dgm:pt modelId="{44F011CB-857D-7244-9510-9D95752061B5}" type="pres">
      <dgm:prSet presAssocID="{C43DC233-9687-40EE-B3D4-035B637A9536}" presName="thickLine" presStyleLbl="alignNode1" presStyleIdx="0" presStyleCnt="6"/>
      <dgm:spPr/>
    </dgm:pt>
    <dgm:pt modelId="{881AFFD6-A69F-6C48-BEC9-C94E8B5873AA}" type="pres">
      <dgm:prSet presAssocID="{C43DC233-9687-40EE-B3D4-035B637A9536}" presName="horz1" presStyleCnt="0"/>
      <dgm:spPr/>
    </dgm:pt>
    <dgm:pt modelId="{D731174E-EE65-5C4D-8CF7-3F7A3074588B}" type="pres">
      <dgm:prSet presAssocID="{C43DC233-9687-40EE-B3D4-035B637A9536}" presName="tx1" presStyleLbl="revTx" presStyleIdx="0" presStyleCnt="6"/>
      <dgm:spPr/>
    </dgm:pt>
    <dgm:pt modelId="{4CB3AE2B-37A6-8A46-A697-C07C1130854B}" type="pres">
      <dgm:prSet presAssocID="{C43DC233-9687-40EE-B3D4-035B637A9536}" presName="vert1" presStyleCnt="0"/>
      <dgm:spPr/>
    </dgm:pt>
    <dgm:pt modelId="{7D3615D9-670B-E746-9E8C-4AC434DFDA68}" type="pres">
      <dgm:prSet presAssocID="{10592C94-AD5D-432B-B51E-A68C2FF027E3}" presName="thickLine" presStyleLbl="alignNode1" presStyleIdx="1" presStyleCnt="6"/>
      <dgm:spPr/>
    </dgm:pt>
    <dgm:pt modelId="{81E0B24A-B8AB-5340-9C74-4070730B21C6}" type="pres">
      <dgm:prSet presAssocID="{10592C94-AD5D-432B-B51E-A68C2FF027E3}" presName="horz1" presStyleCnt="0"/>
      <dgm:spPr/>
    </dgm:pt>
    <dgm:pt modelId="{FC6BB590-65CA-D343-B16D-57A5DC29AA3D}" type="pres">
      <dgm:prSet presAssocID="{10592C94-AD5D-432B-B51E-A68C2FF027E3}" presName="tx1" presStyleLbl="revTx" presStyleIdx="1" presStyleCnt="6"/>
      <dgm:spPr/>
    </dgm:pt>
    <dgm:pt modelId="{68C75A4D-7495-2147-AAFB-1B066FB4D2BD}" type="pres">
      <dgm:prSet presAssocID="{10592C94-AD5D-432B-B51E-A68C2FF027E3}" presName="vert1" presStyleCnt="0"/>
      <dgm:spPr/>
    </dgm:pt>
    <dgm:pt modelId="{9BEFBE94-997B-AD44-A6AE-6D16451F38B5}" type="pres">
      <dgm:prSet presAssocID="{5F4572F0-51A8-4A00-8DBC-418B1789C41A}" presName="thickLine" presStyleLbl="alignNode1" presStyleIdx="2" presStyleCnt="6"/>
      <dgm:spPr/>
    </dgm:pt>
    <dgm:pt modelId="{FC05741F-3961-6F4D-9A82-4F9555768464}" type="pres">
      <dgm:prSet presAssocID="{5F4572F0-51A8-4A00-8DBC-418B1789C41A}" presName="horz1" presStyleCnt="0"/>
      <dgm:spPr/>
    </dgm:pt>
    <dgm:pt modelId="{D06F8D5A-05B5-1347-BA8B-98FA06DF95EA}" type="pres">
      <dgm:prSet presAssocID="{5F4572F0-51A8-4A00-8DBC-418B1789C41A}" presName="tx1" presStyleLbl="revTx" presStyleIdx="2" presStyleCnt="6"/>
      <dgm:spPr/>
    </dgm:pt>
    <dgm:pt modelId="{703413A5-0D33-3442-80D5-A85D3C93985B}" type="pres">
      <dgm:prSet presAssocID="{5F4572F0-51A8-4A00-8DBC-418B1789C41A}" presName="vert1" presStyleCnt="0"/>
      <dgm:spPr/>
    </dgm:pt>
    <dgm:pt modelId="{7E296DB4-EA3B-A249-BA9B-1877C9FF76E5}" type="pres">
      <dgm:prSet presAssocID="{A0488E8F-304A-4C10-9CC2-32B68F740548}" presName="thickLine" presStyleLbl="alignNode1" presStyleIdx="3" presStyleCnt="6"/>
      <dgm:spPr/>
    </dgm:pt>
    <dgm:pt modelId="{7FE2D8A2-5804-784C-B839-6E5BA062FF05}" type="pres">
      <dgm:prSet presAssocID="{A0488E8F-304A-4C10-9CC2-32B68F740548}" presName="horz1" presStyleCnt="0"/>
      <dgm:spPr/>
    </dgm:pt>
    <dgm:pt modelId="{47655B02-AEDF-7B45-95F1-126CF315917C}" type="pres">
      <dgm:prSet presAssocID="{A0488E8F-304A-4C10-9CC2-32B68F740548}" presName="tx1" presStyleLbl="revTx" presStyleIdx="3" presStyleCnt="6"/>
      <dgm:spPr/>
    </dgm:pt>
    <dgm:pt modelId="{1F9B1616-724F-DE44-8916-CD6E900459AB}" type="pres">
      <dgm:prSet presAssocID="{A0488E8F-304A-4C10-9CC2-32B68F740548}" presName="vert1" presStyleCnt="0"/>
      <dgm:spPr/>
    </dgm:pt>
    <dgm:pt modelId="{175F9859-07B6-684E-9520-56E0097402A5}" type="pres">
      <dgm:prSet presAssocID="{3F27FA15-D6DF-4489-BE1B-05B1956A94CE}" presName="thickLine" presStyleLbl="alignNode1" presStyleIdx="4" presStyleCnt="6"/>
      <dgm:spPr/>
    </dgm:pt>
    <dgm:pt modelId="{3F027372-E610-D847-8DBC-02EDDC08CA60}" type="pres">
      <dgm:prSet presAssocID="{3F27FA15-D6DF-4489-BE1B-05B1956A94CE}" presName="horz1" presStyleCnt="0"/>
      <dgm:spPr/>
    </dgm:pt>
    <dgm:pt modelId="{6E304253-8E8F-294F-9E8F-DF9B43889E18}" type="pres">
      <dgm:prSet presAssocID="{3F27FA15-D6DF-4489-BE1B-05B1956A94CE}" presName="tx1" presStyleLbl="revTx" presStyleIdx="4" presStyleCnt="6"/>
      <dgm:spPr/>
    </dgm:pt>
    <dgm:pt modelId="{78FE5B34-6C6D-1644-B6F4-3DC4EB016860}" type="pres">
      <dgm:prSet presAssocID="{3F27FA15-D6DF-4489-BE1B-05B1956A94CE}" presName="vert1" presStyleCnt="0"/>
      <dgm:spPr/>
    </dgm:pt>
    <dgm:pt modelId="{49822413-7ED9-4F41-9A7F-E9B9CB154E1C}" type="pres">
      <dgm:prSet presAssocID="{5AAEB8AA-5DAA-4509-8005-D7190EF5F11D}" presName="thickLine" presStyleLbl="alignNode1" presStyleIdx="5" presStyleCnt="6"/>
      <dgm:spPr/>
    </dgm:pt>
    <dgm:pt modelId="{798B9838-5A98-D142-8F1E-09A09C474CAF}" type="pres">
      <dgm:prSet presAssocID="{5AAEB8AA-5DAA-4509-8005-D7190EF5F11D}" presName="horz1" presStyleCnt="0"/>
      <dgm:spPr/>
    </dgm:pt>
    <dgm:pt modelId="{90A1BB86-1DBC-A440-88A3-5B583ABDA880}" type="pres">
      <dgm:prSet presAssocID="{5AAEB8AA-5DAA-4509-8005-D7190EF5F11D}" presName="tx1" presStyleLbl="revTx" presStyleIdx="5" presStyleCnt="6"/>
      <dgm:spPr/>
    </dgm:pt>
    <dgm:pt modelId="{5D7B1358-F774-4440-948A-F6926DC66317}" type="pres">
      <dgm:prSet presAssocID="{5AAEB8AA-5DAA-4509-8005-D7190EF5F11D}" presName="vert1" presStyleCnt="0"/>
      <dgm:spPr/>
    </dgm:pt>
  </dgm:ptLst>
  <dgm:cxnLst>
    <dgm:cxn modelId="{1881DB02-E42E-8E4B-BA21-CB13CCB0D067}" type="presOf" srcId="{EF7A4FFA-2410-4F67-ABCB-69F84A671CD3}" destId="{5B79457E-9EF1-BA4B-9FC2-C77A1098981A}" srcOrd="0" destOrd="0" presId="urn:microsoft.com/office/officeart/2008/layout/LinedList"/>
    <dgm:cxn modelId="{AC47C003-D53B-44D7-965B-FB62BD0D5245}" srcId="{EF7A4FFA-2410-4F67-ABCB-69F84A671CD3}" destId="{3F27FA15-D6DF-4489-BE1B-05B1956A94CE}" srcOrd="4" destOrd="0" parTransId="{DFF03D96-BD3E-4FD8-A84B-5C2F151DCA60}" sibTransId="{A38E141D-448C-40D9-B6E5-225716D94282}"/>
    <dgm:cxn modelId="{CD9BB205-AA36-4442-B4EC-278722D9ED4B}" srcId="{EF7A4FFA-2410-4F67-ABCB-69F84A671CD3}" destId="{5AAEB8AA-5DAA-4509-8005-D7190EF5F11D}" srcOrd="5" destOrd="0" parTransId="{9B71C2F2-A621-4CAA-B783-3D8873F6F842}" sibTransId="{42B72699-43C3-4E15-95DC-2B75D183E62B}"/>
    <dgm:cxn modelId="{2C676D13-F326-4F23-969D-37C7438C41E7}" srcId="{EF7A4FFA-2410-4F67-ABCB-69F84A671CD3}" destId="{10592C94-AD5D-432B-B51E-A68C2FF027E3}" srcOrd="1" destOrd="0" parTransId="{7DE4F8B8-2237-4742-B3E6-8D5A533DFFD6}" sibTransId="{76C46A1F-504F-4E69-9497-204021317E64}"/>
    <dgm:cxn modelId="{AE2D5A22-FCCE-E449-8AF3-ADE654CFE98A}" type="presOf" srcId="{5F4572F0-51A8-4A00-8DBC-418B1789C41A}" destId="{D06F8D5A-05B5-1347-BA8B-98FA06DF95EA}" srcOrd="0" destOrd="0" presId="urn:microsoft.com/office/officeart/2008/layout/LinedList"/>
    <dgm:cxn modelId="{4894763C-714A-624A-AC3F-7E1FC5C08559}" type="presOf" srcId="{3F27FA15-D6DF-4489-BE1B-05B1956A94CE}" destId="{6E304253-8E8F-294F-9E8F-DF9B43889E18}" srcOrd="0" destOrd="0" presId="urn:microsoft.com/office/officeart/2008/layout/LinedList"/>
    <dgm:cxn modelId="{6A9FBF54-89C9-F446-817B-A501138F0D71}" type="presOf" srcId="{C43DC233-9687-40EE-B3D4-035B637A9536}" destId="{D731174E-EE65-5C4D-8CF7-3F7A3074588B}" srcOrd="0" destOrd="0" presId="urn:microsoft.com/office/officeart/2008/layout/LinedList"/>
    <dgm:cxn modelId="{D0923176-2F3D-2A43-AD8B-1F082ECF341B}" type="presOf" srcId="{10592C94-AD5D-432B-B51E-A68C2FF027E3}" destId="{FC6BB590-65CA-D343-B16D-57A5DC29AA3D}" srcOrd="0" destOrd="0" presId="urn:microsoft.com/office/officeart/2008/layout/LinedList"/>
    <dgm:cxn modelId="{50133359-E89A-4E46-98B6-D99CB58BB726}" type="presOf" srcId="{A0488E8F-304A-4C10-9CC2-32B68F740548}" destId="{47655B02-AEDF-7B45-95F1-126CF315917C}" srcOrd="0" destOrd="0" presId="urn:microsoft.com/office/officeart/2008/layout/LinedList"/>
    <dgm:cxn modelId="{FD70F78A-AA5F-47FD-99E1-B852A37868B3}" srcId="{EF7A4FFA-2410-4F67-ABCB-69F84A671CD3}" destId="{C43DC233-9687-40EE-B3D4-035B637A9536}" srcOrd="0" destOrd="0" parTransId="{91AE4FB9-8CD0-451A-B6FF-4DAE1B4A64BF}" sibTransId="{4805851A-748B-4B88-AAE2-92C4B0A00A99}"/>
    <dgm:cxn modelId="{CD5C51AE-5A95-42E3-B862-B251E74A4B6B}" srcId="{EF7A4FFA-2410-4F67-ABCB-69F84A671CD3}" destId="{A0488E8F-304A-4C10-9CC2-32B68F740548}" srcOrd="3" destOrd="0" parTransId="{FD72F96D-4026-4668-8292-2570D3418F6F}" sibTransId="{9AF974A9-4139-426F-B01F-6EA6C0EE09F5}"/>
    <dgm:cxn modelId="{227A0ABA-E98B-3848-9F58-92F5ADE78889}" type="presOf" srcId="{5AAEB8AA-5DAA-4509-8005-D7190EF5F11D}" destId="{90A1BB86-1DBC-A440-88A3-5B583ABDA880}" srcOrd="0" destOrd="0" presId="urn:microsoft.com/office/officeart/2008/layout/LinedList"/>
    <dgm:cxn modelId="{8A6C41FE-8CF5-4C7E-9357-4C5EEDA93F8C}" srcId="{EF7A4FFA-2410-4F67-ABCB-69F84A671CD3}" destId="{5F4572F0-51A8-4A00-8DBC-418B1789C41A}" srcOrd="2" destOrd="0" parTransId="{E9AADD8B-7709-452B-A2E8-7C2FA7DDA85C}" sibTransId="{68DEC155-CFD2-492B-8714-DDDE2DE3C4FA}"/>
    <dgm:cxn modelId="{B24FF9FA-7F76-C548-972E-D436EC338857}" type="presParOf" srcId="{5B79457E-9EF1-BA4B-9FC2-C77A1098981A}" destId="{44F011CB-857D-7244-9510-9D95752061B5}" srcOrd="0" destOrd="0" presId="urn:microsoft.com/office/officeart/2008/layout/LinedList"/>
    <dgm:cxn modelId="{2E11F43D-DADA-3E46-BCFF-ABBAAC9E2143}" type="presParOf" srcId="{5B79457E-9EF1-BA4B-9FC2-C77A1098981A}" destId="{881AFFD6-A69F-6C48-BEC9-C94E8B5873AA}" srcOrd="1" destOrd="0" presId="urn:microsoft.com/office/officeart/2008/layout/LinedList"/>
    <dgm:cxn modelId="{E5EC7074-3054-0449-9489-7641AAC2EA91}" type="presParOf" srcId="{881AFFD6-A69F-6C48-BEC9-C94E8B5873AA}" destId="{D731174E-EE65-5C4D-8CF7-3F7A3074588B}" srcOrd="0" destOrd="0" presId="urn:microsoft.com/office/officeart/2008/layout/LinedList"/>
    <dgm:cxn modelId="{46EA796B-4DCC-0E4A-8C58-6681D071D3C8}" type="presParOf" srcId="{881AFFD6-A69F-6C48-BEC9-C94E8B5873AA}" destId="{4CB3AE2B-37A6-8A46-A697-C07C1130854B}" srcOrd="1" destOrd="0" presId="urn:microsoft.com/office/officeart/2008/layout/LinedList"/>
    <dgm:cxn modelId="{A1668469-2560-E843-9366-C53C32425E47}" type="presParOf" srcId="{5B79457E-9EF1-BA4B-9FC2-C77A1098981A}" destId="{7D3615D9-670B-E746-9E8C-4AC434DFDA68}" srcOrd="2" destOrd="0" presId="urn:microsoft.com/office/officeart/2008/layout/LinedList"/>
    <dgm:cxn modelId="{DA960706-B99E-0547-A934-228A3599B572}" type="presParOf" srcId="{5B79457E-9EF1-BA4B-9FC2-C77A1098981A}" destId="{81E0B24A-B8AB-5340-9C74-4070730B21C6}" srcOrd="3" destOrd="0" presId="urn:microsoft.com/office/officeart/2008/layout/LinedList"/>
    <dgm:cxn modelId="{0264E36C-29DA-2D49-BD1C-9A72F8F955B3}" type="presParOf" srcId="{81E0B24A-B8AB-5340-9C74-4070730B21C6}" destId="{FC6BB590-65CA-D343-B16D-57A5DC29AA3D}" srcOrd="0" destOrd="0" presId="urn:microsoft.com/office/officeart/2008/layout/LinedList"/>
    <dgm:cxn modelId="{67577186-879C-334A-96CE-9DC4593C3804}" type="presParOf" srcId="{81E0B24A-B8AB-5340-9C74-4070730B21C6}" destId="{68C75A4D-7495-2147-AAFB-1B066FB4D2BD}" srcOrd="1" destOrd="0" presId="urn:microsoft.com/office/officeart/2008/layout/LinedList"/>
    <dgm:cxn modelId="{3F999BD1-9A25-D942-ABB8-7F88DFC0C35D}" type="presParOf" srcId="{5B79457E-9EF1-BA4B-9FC2-C77A1098981A}" destId="{9BEFBE94-997B-AD44-A6AE-6D16451F38B5}" srcOrd="4" destOrd="0" presId="urn:microsoft.com/office/officeart/2008/layout/LinedList"/>
    <dgm:cxn modelId="{F35CBE0B-470F-C44A-8FB1-55F2ADF5A91E}" type="presParOf" srcId="{5B79457E-9EF1-BA4B-9FC2-C77A1098981A}" destId="{FC05741F-3961-6F4D-9A82-4F9555768464}" srcOrd="5" destOrd="0" presId="urn:microsoft.com/office/officeart/2008/layout/LinedList"/>
    <dgm:cxn modelId="{7CA43BE2-400C-9443-9852-F63346C1EE12}" type="presParOf" srcId="{FC05741F-3961-6F4D-9A82-4F9555768464}" destId="{D06F8D5A-05B5-1347-BA8B-98FA06DF95EA}" srcOrd="0" destOrd="0" presId="urn:microsoft.com/office/officeart/2008/layout/LinedList"/>
    <dgm:cxn modelId="{056F0C4F-1252-0242-9149-15D49AF7FF85}" type="presParOf" srcId="{FC05741F-3961-6F4D-9A82-4F9555768464}" destId="{703413A5-0D33-3442-80D5-A85D3C93985B}" srcOrd="1" destOrd="0" presId="urn:microsoft.com/office/officeart/2008/layout/LinedList"/>
    <dgm:cxn modelId="{B7025EB8-4A07-2F47-9F7A-941CF48F40ED}" type="presParOf" srcId="{5B79457E-9EF1-BA4B-9FC2-C77A1098981A}" destId="{7E296DB4-EA3B-A249-BA9B-1877C9FF76E5}" srcOrd="6" destOrd="0" presId="urn:microsoft.com/office/officeart/2008/layout/LinedList"/>
    <dgm:cxn modelId="{F1C7B9B2-6CC0-F24B-95E6-F57264BA28CD}" type="presParOf" srcId="{5B79457E-9EF1-BA4B-9FC2-C77A1098981A}" destId="{7FE2D8A2-5804-784C-B839-6E5BA062FF05}" srcOrd="7" destOrd="0" presId="urn:microsoft.com/office/officeart/2008/layout/LinedList"/>
    <dgm:cxn modelId="{2C580640-89B2-C544-9649-0AB21FDDBC1C}" type="presParOf" srcId="{7FE2D8A2-5804-784C-B839-6E5BA062FF05}" destId="{47655B02-AEDF-7B45-95F1-126CF315917C}" srcOrd="0" destOrd="0" presId="urn:microsoft.com/office/officeart/2008/layout/LinedList"/>
    <dgm:cxn modelId="{73E3E00E-0C7E-1E45-9867-30878D6E6D13}" type="presParOf" srcId="{7FE2D8A2-5804-784C-B839-6E5BA062FF05}" destId="{1F9B1616-724F-DE44-8916-CD6E900459AB}" srcOrd="1" destOrd="0" presId="urn:microsoft.com/office/officeart/2008/layout/LinedList"/>
    <dgm:cxn modelId="{56F19410-D51B-DD4F-B465-B1B78BAB9214}" type="presParOf" srcId="{5B79457E-9EF1-BA4B-9FC2-C77A1098981A}" destId="{175F9859-07B6-684E-9520-56E0097402A5}" srcOrd="8" destOrd="0" presId="urn:microsoft.com/office/officeart/2008/layout/LinedList"/>
    <dgm:cxn modelId="{9CD741FA-7C15-A546-AA71-B1C3EDE9BF9C}" type="presParOf" srcId="{5B79457E-9EF1-BA4B-9FC2-C77A1098981A}" destId="{3F027372-E610-D847-8DBC-02EDDC08CA60}" srcOrd="9" destOrd="0" presId="urn:microsoft.com/office/officeart/2008/layout/LinedList"/>
    <dgm:cxn modelId="{E090BACB-1076-CB40-AE6D-FDFD5D9690E9}" type="presParOf" srcId="{3F027372-E610-D847-8DBC-02EDDC08CA60}" destId="{6E304253-8E8F-294F-9E8F-DF9B43889E18}" srcOrd="0" destOrd="0" presId="urn:microsoft.com/office/officeart/2008/layout/LinedList"/>
    <dgm:cxn modelId="{D0730B51-97DB-2D4C-BC68-58C5E0F2AFBA}" type="presParOf" srcId="{3F027372-E610-D847-8DBC-02EDDC08CA60}" destId="{78FE5B34-6C6D-1644-B6F4-3DC4EB016860}" srcOrd="1" destOrd="0" presId="urn:microsoft.com/office/officeart/2008/layout/LinedList"/>
    <dgm:cxn modelId="{B7DA9AE3-3187-A241-BBCF-F104D9CC0C0F}" type="presParOf" srcId="{5B79457E-9EF1-BA4B-9FC2-C77A1098981A}" destId="{49822413-7ED9-4F41-9A7F-E9B9CB154E1C}" srcOrd="10" destOrd="0" presId="urn:microsoft.com/office/officeart/2008/layout/LinedList"/>
    <dgm:cxn modelId="{7CA834EA-59BC-AE4F-97D3-B322D49F610F}" type="presParOf" srcId="{5B79457E-9EF1-BA4B-9FC2-C77A1098981A}" destId="{798B9838-5A98-D142-8F1E-09A09C474CAF}" srcOrd="11" destOrd="0" presId="urn:microsoft.com/office/officeart/2008/layout/LinedList"/>
    <dgm:cxn modelId="{93A2D8CD-E4E9-114A-9ECA-F47734204958}" type="presParOf" srcId="{798B9838-5A98-D142-8F1E-09A09C474CAF}" destId="{90A1BB86-1DBC-A440-88A3-5B583ABDA880}" srcOrd="0" destOrd="0" presId="urn:microsoft.com/office/officeart/2008/layout/LinedList"/>
    <dgm:cxn modelId="{BF2064C5-0D4E-FB4A-88F7-69CCF26B1B93}" type="presParOf" srcId="{798B9838-5A98-D142-8F1E-09A09C474CAF}" destId="{5D7B1358-F774-4440-948A-F6926DC663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D0780C-F699-4ABF-A3A4-B039DC5426E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EDAB4E2-2D18-414E-83AA-264E3401336A}">
      <dgm:prSet/>
      <dgm:spPr/>
      <dgm:t>
        <a:bodyPr/>
        <a:lstStyle/>
        <a:p>
          <a:r>
            <a:rPr lang="en-US" dirty="0"/>
            <a:t>1. Login.</a:t>
          </a:r>
        </a:p>
      </dgm:t>
    </dgm:pt>
    <dgm:pt modelId="{6D09F2CF-0BA2-4530-AD85-B9CE2974435B}" type="parTrans" cxnId="{4C4FF3F4-454E-49F5-9715-F602EA905FBA}">
      <dgm:prSet/>
      <dgm:spPr/>
      <dgm:t>
        <a:bodyPr/>
        <a:lstStyle/>
        <a:p>
          <a:endParaRPr lang="en-US"/>
        </a:p>
      </dgm:t>
    </dgm:pt>
    <dgm:pt modelId="{CA15A1D9-03E9-4E96-A1CD-2E8D9E47253B}" type="sibTrans" cxnId="{4C4FF3F4-454E-49F5-9715-F602EA905FBA}">
      <dgm:prSet/>
      <dgm:spPr/>
      <dgm:t>
        <a:bodyPr/>
        <a:lstStyle/>
        <a:p>
          <a:endParaRPr lang="en-US"/>
        </a:p>
      </dgm:t>
    </dgm:pt>
    <dgm:pt modelId="{C2DBCC25-DC51-4501-986D-844B3700A7AD}">
      <dgm:prSet/>
      <dgm:spPr/>
      <dgm:t>
        <a:bodyPr/>
        <a:lstStyle/>
        <a:p>
          <a:r>
            <a:rPr lang="en-US" dirty="0"/>
            <a:t>2. Add new repair requests.</a:t>
          </a:r>
        </a:p>
      </dgm:t>
    </dgm:pt>
    <dgm:pt modelId="{F628854F-C705-4935-9A9D-2BF11B2B59BC}" type="parTrans" cxnId="{57CF5272-9473-4808-9566-9EEC6DD38F79}">
      <dgm:prSet/>
      <dgm:spPr/>
      <dgm:t>
        <a:bodyPr/>
        <a:lstStyle/>
        <a:p>
          <a:endParaRPr lang="en-US"/>
        </a:p>
      </dgm:t>
    </dgm:pt>
    <dgm:pt modelId="{64CBE3CC-57C9-4D44-8626-0C5BE29ACCD6}" type="sibTrans" cxnId="{57CF5272-9473-4808-9566-9EEC6DD38F79}">
      <dgm:prSet/>
      <dgm:spPr/>
      <dgm:t>
        <a:bodyPr/>
        <a:lstStyle/>
        <a:p>
          <a:endParaRPr lang="en-US"/>
        </a:p>
      </dgm:t>
    </dgm:pt>
    <dgm:pt modelId="{C969F701-0DD1-41BE-9512-C648885BC2CA}">
      <dgm:prSet/>
      <dgm:spPr/>
      <dgm:t>
        <a:bodyPr/>
        <a:lstStyle/>
        <a:p>
          <a:r>
            <a:rPr lang="en-US" dirty="0"/>
            <a:t>3. View repair request.</a:t>
          </a:r>
        </a:p>
      </dgm:t>
    </dgm:pt>
    <dgm:pt modelId="{B78BE82B-CB8A-49F2-AC2A-AE9FF44EAD06}" type="parTrans" cxnId="{4ECEED84-EA22-4C15-9611-0422E6BBE242}">
      <dgm:prSet/>
      <dgm:spPr/>
      <dgm:t>
        <a:bodyPr/>
        <a:lstStyle/>
        <a:p>
          <a:endParaRPr lang="en-US"/>
        </a:p>
      </dgm:t>
    </dgm:pt>
    <dgm:pt modelId="{213C1668-7714-42BA-8338-084F755B76CE}" type="sibTrans" cxnId="{4ECEED84-EA22-4C15-9611-0422E6BBE242}">
      <dgm:prSet/>
      <dgm:spPr/>
      <dgm:t>
        <a:bodyPr/>
        <a:lstStyle/>
        <a:p>
          <a:endParaRPr lang="en-US"/>
        </a:p>
      </dgm:t>
    </dgm:pt>
    <dgm:pt modelId="{4A60699E-5B8F-4563-A310-51F22F4DC88D}">
      <dgm:prSet/>
      <dgm:spPr/>
      <dgm:t>
        <a:bodyPr/>
        <a:lstStyle/>
        <a:p>
          <a:r>
            <a:rPr lang="en-US" dirty="0"/>
            <a:t>4. Update repair request.</a:t>
          </a:r>
        </a:p>
      </dgm:t>
    </dgm:pt>
    <dgm:pt modelId="{F3C888D2-0938-4088-8C4B-A6F078774713}" type="parTrans" cxnId="{8C7AC8C6-1627-4DFE-86B3-133CD5CDE4EA}">
      <dgm:prSet/>
      <dgm:spPr/>
      <dgm:t>
        <a:bodyPr/>
        <a:lstStyle/>
        <a:p>
          <a:endParaRPr lang="en-US"/>
        </a:p>
      </dgm:t>
    </dgm:pt>
    <dgm:pt modelId="{90F60B18-E728-4F95-8EC2-89E0D3B86D37}" type="sibTrans" cxnId="{8C7AC8C6-1627-4DFE-86B3-133CD5CDE4EA}">
      <dgm:prSet/>
      <dgm:spPr/>
      <dgm:t>
        <a:bodyPr/>
        <a:lstStyle/>
        <a:p>
          <a:endParaRPr lang="en-US"/>
        </a:p>
      </dgm:t>
    </dgm:pt>
    <dgm:pt modelId="{99EBB09C-856C-4595-9572-DD601D4B413F}">
      <dgm:prSet/>
      <dgm:spPr/>
      <dgm:t>
        <a:bodyPr/>
        <a:lstStyle/>
        <a:p>
          <a:r>
            <a:rPr lang="en-US" dirty="0"/>
            <a:t>5. Delete repair request.</a:t>
          </a:r>
        </a:p>
      </dgm:t>
    </dgm:pt>
    <dgm:pt modelId="{F31B6BF9-53F9-4835-9696-61BC640A88CA}" type="parTrans" cxnId="{64BCBBF0-0B8C-475C-8FD7-AF3AFE8BC199}">
      <dgm:prSet/>
      <dgm:spPr/>
      <dgm:t>
        <a:bodyPr/>
        <a:lstStyle/>
        <a:p>
          <a:endParaRPr lang="en-US"/>
        </a:p>
      </dgm:t>
    </dgm:pt>
    <dgm:pt modelId="{F8B17E9C-1255-4F85-B7A3-0E38BC7CB687}" type="sibTrans" cxnId="{64BCBBF0-0B8C-475C-8FD7-AF3AFE8BC199}">
      <dgm:prSet/>
      <dgm:spPr/>
      <dgm:t>
        <a:bodyPr/>
        <a:lstStyle/>
        <a:p>
          <a:endParaRPr lang="en-US"/>
        </a:p>
      </dgm:t>
    </dgm:pt>
    <dgm:pt modelId="{2072E3BC-F909-4404-9085-7F7BA45CA1DF}">
      <dgm:prSet/>
      <dgm:spPr/>
      <dgm:t>
        <a:bodyPr/>
        <a:lstStyle/>
        <a:p>
          <a:r>
            <a:rPr lang="en-US" dirty="0"/>
            <a:t>6. Calculating the estimated cost of repair.</a:t>
          </a:r>
        </a:p>
      </dgm:t>
    </dgm:pt>
    <dgm:pt modelId="{4BD9A5A9-D9D6-444B-AC81-58D1BA15FBB0}" type="parTrans" cxnId="{D37A5B46-7D6D-46C8-B036-221E00AF14BA}">
      <dgm:prSet/>
      <dgm:spPr/>
      <dgm:t>
        <a:bodyPr/>
        <a:lstStyle/>
        <a:p>
          <a:endParaRPr lang="en-US"/>
        </a:p>
      </dgm:t>
    </dgm:pt>
    <dgm:pt modelId="{5BCF9DAD-9128-4C04-8DCB-B8A68E9E8315}" type="sibTrans" cxnId="{D37A5B46-7D6D-46C8-B036-221E00AF14BA}">
      <dgm:prSet/>
      <dgm:spPr/>
      <dgm:t>
        <a:bodyPr/>
        <a:lstStyle/>
        <a:p>
          <a:endParaRPr lang="en-US"/>
        </a:p>
      </dgm:t>
    </dgm:pt>
    <dgm:pt modelId="{1385CECA-2AA0-48D7-A8A5-AB30D2B2C34C}">
      <dgm:prSet/>
      <dgm:spPr/>
      <dgm:t>
        <a:bodyPr/>
        <a:lstStyle/>
        <a:p>
          <a:r>
            <a:rPr lang="en-US" dirty="0"/>
            <a:t>7. Generate monthly repair balance report</a:t>
          </a:r>
        </a:p>
      </dgm:t>
    </dgm:pt>
    <dgm:pt modelId="{18CEF106-4EF3-4049-B423-A311EF41C6DA}" type="parTrans" cxnId="{89028BBE-8C85-4368-AC4D-67132CC99CDF}">
      <dgm:prSet/>
      <dgm:spPr/>
      <dgm:t>
        <a:bodyPr/>
        <a:lstStyle/>
        <a:p>
          <a:endParaRPr lang="en-US"/>
        </a:p>
      </dgm:t>
    </dgm:pt>
    <dgm:pt modelId="{FD02DDB2-DBF3-4AA8-8C84-600B49AED219}" type="sibTrans" cxnId="{89028BBE-8C85-4368-AC4D-67132CC99CDF}">
      <dgm:prSet/>
      <dgm:spPr/>
      <dgm:t>
        <a:bodyPr/>
        <a:lstStyle/>
        <a:p>
          <a:endParaRPr lang="en-US"/>
        </a:p>
      </dgm:t>
    </dgm:pt>
    <dgm:pt modelId="{324F7D84-953A-B245-BE65-B211AAD6E5FE}" type="pres">
      <dgm:prSet presAssocID="{55D0780C-F699-4ABF-A3A4-B039DC5426E8}" presName="vert0" presStyleCnt="0">
        <dgm:presLayoutVars>
          <dgm:dir/>
          <dgm:animOne val="branch"/>
          <dgm:animLvl val="lvl"/>
        </dgm:presLayoutVars>
      </dgm:prSet>
      <dgm:spPr/>
    </dgm:pt>
    <dgm:pt modelId="{1BCF4B1F-C208-DC47-B016-70AC4379F4FE}" type="pres">
      <dgm:prSet presAssocID="{4EDAB4E2-2D18-414E-83AA-264E3401336A}" presName="thickLine" presStyleLbl="alignNode1" presStyleIdx="0" presStyleCnt="7"/>
      <dgm:spPr/>
    </dgm:pt>
    <dgm:pt modelId="{AD6E1B19-23CF-D14C-A7D5-A9BCEEE52A6A}" type="pres">
      <dgm:prSet presAssocID="{4EDAB4E2-2D18-414E-83AA-264E3401336A}" presName="horz1" presStyleCnt="0"/>
      <dgm:spPr/>
    </dgm:pt>
    <dgm:pt modelId="{F2F82876-EA70-8D45-A898-48994BB1EE7B}" type="pres">
      <dgm:prSet presAssocID="{4EDAB4E2-2D18-414E-83AA-264E3401336A}" presName="tx1" presStyleLbl="revTx" presStyleIdx="0" presStyleCnt="7"/>
      <dgm:spPr/>
    </dgm:pt>
    <dgm:pt modelId="{BFC864F8-0763-D149-A69A-5E3070E82F7A}" type="pres">
      <dgm:prSet presAssocID="{4EDAB4E2-2D18-414E-83AA-264E3401336A}" presName="vert1" presStyleCnt="0"/>
      <dgm:spPr/>
    </dgm:pt>
    <dgm:pt modelId="{BF9031A3-3B1B-4343-893D-F60837EA791E}" type="pres">
      <dgm:prSet presAssocID="{C2DBCC25-DC51-4501-986D-844B3700A7AD}" presName="thickLine" presStyleLbl="alignNode1" presStyleIdx="1" presStyleCnt="7"/>
      <dgm:spPr/>
    </dgm:pt>
    <dgm:pt modelId="{45D37922-C589-214A-9FEA-9F1DD75094D9}" type="pres">
      <dgm:prSet presAssocID="{C2DBCC25-DC51-4501-986D-844B3700A7AD}" presName="horz1" presStyleCnt="0"/>
      <dgm:spPr/>
    </dgm:pt>
    <dgm:pt modelId="{F8FA9202-B468-104C-87FA-007ABBDC0B85}" type="pres">
      <dgm:prSet presAssocID="{C2DBCC25-DC51-4501-986D-844B3700A7AD}" presName="tx1" presStyleLbl="revTx" presStyleIdx="1" presStyleCnt="7"/>
      <dgm:spPr/>
    </dgm:pt>
    <dgm:pt modelId="{233D17D9-88A5-0646-9EE3-42C0A9D82398}" type="pres">
      <dgm:prSet presAssocID="{C2DBCC25-DC51-4501-986D-844B3700A7AD}" presName="vert1" presStyleCnt="0"/>
      <dgm:spPr/>
    </dgm:pt>
    <dgm:pt modelId="{6BEF444B-288D-2C4B-9A0E-369B087BDEE0}" type="pres">
      <dgm:prSet presAssocID="{C969F701-0DD1-41BE-9512-C648885BC2CA}" presName="thickLine" presStyleLbl="alignNode1" presStyleIdx="2" presStyleCnt="7"/>
      <dgm:spPr/>
    </dgm:pt>
    <dgm:pt modelId="{1DDA5423-A054-5647-AAA3-EB2F7E02C1E8}" type="pres">
      <dgm:prSet presAssocID="{C969F701-0DD1-41BE-9512-C648885BC2CA}" presName="horz1" presStyleCnt="0"/>
      <dgm:spPr/>
    </dgm:pt>
    <dgm:pt modelId="{3669A5C7-C327-E34A-B9AF-2F8EF7AB288B}" type="pres">
      <dgm:prSet presAssocID="{C969F701-0DD1-41BE-9512-C648885BC2CA}" presName="tx1" presStyleLbl="revTx" presStyleIdx="2" presStyleCnt="7"/>
      <dgm:spPr/>
    </dgm:pt>
    <dgm:pt modelId="{874F3656-2AE6-AB49-A05D-4E18F9E08FB7}" type="pres">
      <dgm:prSet presAssocID="{C969F701-0DD1-41BE-9512-C648885BC2CA}" presName="vert1" presStyleCnt="0"/>
      <dgm:spPr/>
    </dgm:pt>
    <dgm:pt modelId="{73D01A55-76EB-B04A-AE35-C49A9C80A128}" type="pres">
      <dgm:prSet presAssocID="{4A60699E-5B8F-4563-A310-51F22F4DC88D}" presName="thickLine" presStyleLbl="alignNode1" presStyleIdx="3" presStyleCnt="7"/>
      <dgm:spPr/>
    </dgm:pt>
    <dgm:pt modelId="{948C409C-B6BD-654E-B0A7-BFDF27BB868E}" type="pres">
      <dgm:prSet presAssocID="{4A60699E-5B8F-4563-A310-51F22F4DC88D}" presName="horz1" presStyleCnt="0"/>
      <dgm:spPr/>
    </dgm:pt>
    <dgm:pt modelId="{C2A7B88B-1192-8C4A-B539-EEFE318314F7}" type="pres">
      <dgm:prSet presAssocID="{4A60699E-5B8F-4563-A310-51F22F4DC88D}" presName="tx1" presStyleLbl="revTx" presStyleIdx="3" presStyleCnt="7"/>
      <dgm:spPr/>
    </dgm:pt>
    <dgm:pt modelId="{E2594D11-4706-C345-88AD-7203287DCC12}" type="pres">
      <dgm:prSet presAssocID="{4A60699E-5B8F-4563-A310-51F22F4DC88D}" presName="vert1" presStyleCnt="0"/>
      <dgm:spPr/>
    </dgm:pt>
    <dgm:pt modelId="{A6112696-5BEF-4D46-AA68-BFC34DCB14B1}" type="pres">
      <dgm:prSet presAssocID="{99EBB09C-856C-4595-9572-DD601D4B413F}" presName="thickLine" presStyleLbl="alignNode1" presStyleIdx="4" presStyleCnt="7"/>
      <dgm:spPr/>
    </dgm:pt>
    <dgm:pt modelId="{07FD9DC4-580B-0945-BEE1-3DC1BF2AC957}" type="pres">
      <dgm:prSet presAssocID="{99EBB09C-856C-4595-9572-DD601D4B413F}" presName="horz1" presStyleCnt="0"/>
      <dgm:spPr/>
    </dgm:pt>
    <dgm:pt modelId="{D9B05EB7-440D-494D-BB9A-C77A9832E55C}" type="pres">
      <dgm:prSet presAssocID="{99EBB09C-856C-4595-9572-DD601D4B413F}" presName="tx1" presStyleLbl="revTx" presStyleIdx="4" presStyleCnt="7"/>
      <dgm:spPr/>
    </dgm:pt>
    <dgm:pt modelId="{69EC4F4F-1DD6-8342-8A44-EE2FB5B952A4}" type="pres">
      <dgm:prSet presAssocID="{99EBB09C-856C-4595-9572-DD601D4B413F}" presName="vert1" presStyleCnt="0"/>
      <dgm:spPr/>
    </dgm:pt>
    <dgm:pt modelId="{701DC1AF-F3CE-F344-A9F0-45154328D072}" type="pres">
      <dgm:prSet presAssocID="{2072E3BC-F909-4404-9085-7F7BA45CA1DF}" presName="thickLine" presStyleLbl="alignNode1" presStyleIdx="5" presStyleCnt="7"/>
      <dgm:spPr/>
    </dgm:pt>
    <dgm:pt modelId="{C7D5EF67-BD7A-F245-A2B3-B9EC3ADD5DD5}" type="pres">
      <dgm:prSet presAssocID="{2072E3BC-F909-4404-9085-7F7BA45CA1DF}" presName="horz1" presStyleCnt="0"/>
      <dgm:spPr/>
    </dgm:pt>
    <dgm:pt modelId="{37C8C0E0-EB33-3F49-854F-1A87A63C4209}" type="pres">
      <dgm:prSet presAssocID="{2072E3BC-F909-4404-9085-7F7BA45CA1DF}" presName="tx1" presStyleLbl="revTx" presStyleIdx="5" presStyleCnt="7"/>
      <dgm:spPr/>
    </dgm:pt>
    <dgm:pt modelId="{2FDCA4F9-C539-A949-B192-EC644EE2F855}" type="pres">
      <dgm:prSet presAssocID="{2072E3BC-F909-4404-9085-7F7BA45CA1DF}" presName="vert1" presStyleCnt="0"/>
      <dgm:spPr/>
    </dgm:pt>
    <dgm:pt modelId="{B85378BC-DDA8-2D42-8F1B-20890C40BBAD}" type="pres">
      <dgm:prSet presAssocID="{1385CECA-2AA0-48D7-A8A5-AB30D2B2C34C}" presName="thickLine" presStyleLbl="alignNode1" presStyleIdx="6" presStyleCnt="7"/>
      <dgm:spPr/>
    </dgm:pt>
    <dgm:pt modelId="{FF316BF9-5347-B745-A5FD-72FC9C694810}" type="pres">
      <dgm:prSet presAssocID="{1385CECA-2AA0-48D7-A8A5-AB30D2B2C34C}" presName="horz1" presStyleCnt="0"/>
      <dgm:spPr/>
    </dgm:pt>
    <dgm:pt modelId="{80D91A2D-84BD-0D47-ACD0-87C19F01D7C5}" type="pres">
      <dgm:prSet presAssocID="{1385CECA-2AA0-48D7-A8A5-AB30D2B2C34C}" presName="tx1" presStyleLbl="revTx" presStyleIdx="6" presStyleCnt="7"/>
      <dgm:spPr/>
    </dgm:pt>
    <dgm:pt modelId="{F38F05BE-33D3-FB47-B1E2-AB00ADEE9FC9}" type="pres">
      <dgm:prSet presAssocID="{1385CECA-2AA0-48D7-A8A5-AB30D2B2C34C}" presName="vert1" presStyleCnt="0"/>
      <dgm:spPr/>
    </dgm:pt>
  </dgm:ptLst>
  <dgm:cxnLst>
    <dgm:cxn modelId="{E569F636-A702-8B4E-A83B-14BAB01A699A}" type="presOf" srcId="{C2DBCC25-DC51-4501-986D-844B3700A7AD}" destId="{F8FA9202-B468-104C-87FA-007ABBDC0B85}" srcOrd="0" destOrd="0" presId="urn:microsoft.com/office/officeart/2008/layout/LinedList"/>
    <dgm:cxn modelId="{59614A41-E9F5-2A45-ACDC-49BBEEA6A3FF}" type="presOf" srcId="{2072E3BC-F909-4404-9085-7F7BA45CA1DF}" destId="{37C8C0E0-EB33-3F49-854F-1A87A63C4209}" srcOrd="0" destOrd="0" presId="urn:microsoft.com/office/officeart/2008/layout/LinedList"/>
    <dgm:cxn modelId="{D37A5B46-7D6D-46C8-B036-221E00AF14BA}" srcId="{55D0780C-F699-4ABF-A3A4-B039DC5426E8}" destId="{2072E3BC-F909-4404-9085-7F7BA45CA1DF}" srcOrd="5" destOrd="0" parTransId="{4BD9A5A9-D9D6-444B-AC81-58D1BA15FBB0}" sibTransId="{5BCF9DAD-9128-4C04-8DCB-B8A68E9E8315}"/>
    <dgm:cxn modelId="{57CF5272-9473-4808-9566-9EEC6DD38F79}" srcId="{55D0780C-F699-4ABF-A3A4-B039DC5426E8}" destId="{C2DBCC25-DC51-4501-986D-844B3700A7AD}" srcOrd="1" destOrd="0" parTransId="{F628854F-C705-4935-9A9D-2BF11B2B59BC}" sibTransId="{64CBE3CC-57C9-4D44-8626-0C5BE29ACCD6}"/>
    <dgm:cxn modelId="{4F618D54-D55F-E048-9FB0-C1A305B5882F}" type="presOf" srcId="{C969F701-0DD1-41BE-9512-C648885BC2CA}" destId="{3669A5C7-C327-E34A-B9AF-2F8EF7AB288B}" srcOrd="0" destOrd="0" presId="urn:microsoft.com/office/officeart/2008/layout/LinedList"/>
    <dgm:cxn modelId="{2322CB82-DD4B-C841-A2B8-0961D8E32DEE}" type="presOf" srcId="{4A60699E-5B8F-4563-A310-51F22F4DC88D}" destId="{C2A7B88B-1192-8C4A-B539-EEFE318314F7}" srcOrd="0" destOrd="0" presId="urn:microsoft.com/office/officeart/2008/layout/LinedList"/>
    <dgm:cxn modelId="{4ECEED84-EA22-4C15-9611-0422E6BBE242}" srcId="{55D0780C-F699-4ABF-A3A4-B039DC5426E8}" destId="{C969F701-0DD1-41BE-9512-C648885BC2CA}" srcOrd="2" destOrd="0" parTransId="{B78BE82B-CB8A-49F2-AC2A-AE9FF44EAD06}" sibTransId="{213C1668-7714-42BA-8338-084F755B76CE}"/>
    <dgm:cxn modelId="{34359694-444A-4D46-B582-D0B351EE06D7}" type="presOf" srcId="{55D0780C-F699-4ABF-A3A4-B039DC5426E8}" destId="{324F7D84-953A-B245-BE65-B211AAD6E5FE}" srcOrd="0" destOrd="0" presId="urn:microsoft.com/office/officeart/2008/layout/LinedList"/>
    <dgm:cxn modelId="{FC8C7098-25DF-A44F-8631-D4203B565934}" type="presOf" srcId="{99EBB09C-856C-4595-9572-DD601D4B413F}" destId="{D9B05EB7-440D-494D-BB9A-C77A9832E55C}" srcOrd="0" destOrd="0" presId="urn:microsoft.com/office/officeart/2008/layout/LinedList"/>
    <dgm:cxn modelId="{89028BBE-8C85-4368-AC4D-67132CC99CDF}" srcId="{55D0780C-F699-4ABF-A3A4-B039DC5426E8}" destId="{1385CECA-2AA0-48D7-A8A5-AB30D2B2C34C}" srcOrd="6" destOrd="0" parTransId="{18CEF106-4EF3-4049-B423-A311EF41C6DA}" sibTransId="{FD02DDB2-DBF3-4AA8-8C84-600B49AED219}"/>
    <dgm:cxn modelId="{8C7AC8C6-1627-4DFE-86B3-133CD5CDE4EA}" srcId="{55D0780C-F699-4ABF-A3A4-B039DC5426E8}" destId="{4A60699E-5B8F-4563-A310-51F22F4DC88D}" srcOrd="3" destOrd="0" parTransId="{F3C888D2-0938-4088-8C4B-A6F078774713}" sibTransId="{90F60B18-E728-4F95-8EC2-89E0D3B86D37}"/>
    <dgm:cxn modelId="{C4FFF0DE-6557-9C4A-9B51-F8957BB52C36}" type="presOf" srcId="{1385CECA-2AA0-48D7-A8A5-AB30D2B2C34C}" destId="{80D91A2D-84BD-0D47-ACD0-87C19F01D7C5}" srcOrd="0" destOrd="0" presId="urn:microsoft.com/office/officeart/2008/layout/LinedList"/>
    <dgm:cxn modelId="{643C7FE5-EAC6-0444-8B9A-4DEE1A9A04C6}" type="presOf" srcId="{4EDAB4E2-2D18-414E-83AA-264E3401336A}" destId="{F2F82876-EA70-8D45-A898-48994BB1EE7B}" srcOrd="0" destOrd="0" presId="urn:microsoft.com/office/officeart/2008/layout/LinedList"/>
    <dgm:cxn modelId="{64BCBBF0-0B8C-475C-8FD7-AF3AFE8BC199}" srcId="{55D0780C-F699-4ABF-A3A4-B039DC5426E8}" destId="{99EBB09C-856C-4595-9572-DD601D4B413F}" srcOrd="4" destOrd="0" parTransId="{F31B6BF9-53F9-4835-9696-61BC640A88CA}" sibTransId="{F8B17E9C-1255-4F85-B7A3-0E38BC7CB687}"/>
    <dgm:cxn modelId="{4C4FF3F4-454E-49F5-9715-F602EA905FBA}" srcId="{55D0780C-F699-4ABF-A3A4-B039DC5426E8}" destId="{4EDAB4E2-2D18-414E-83AA-264E3401336A}" srcOrd="0" destOrd="0" parTransId="{6D09F2CF-0BA2-4530-AD85-B9CE2974435B}" sibTransId="{CA15A1D9-03E9-4E96-A1CD-2E8D9E47253B}"/>
    <dgm:cxn modelId="{92020414-7944-1E4B-A017-B1675ED31FA1}" type="presParOf" srcId="{324F7D84-953A-B245-BE65-B211AAD6E5FE}" destId="{1BCF4B1F-C208-DC47-B016-70AC4379F4FE}" srcOrd="0" destOrd="0" presId="urn:microsoft.com/office/officeart/2008/layout/LinedList"/>
    <dgm:cxn modelId="{EAE40CE0-F6CC-C24C-83E6-27678054CD76}" type="presParOf" srcId="{324F7D84-953A-B245-BE65-B211AAD6E5FE}" destId="{AD6E1B19-23CF-D14C-A7D5-A9BCEEE52A6A}" srcOrd="1" destOrd="0" presId="urn:microsoft.com/office/officeart/2008/layout/LinedList"/>
    <dgm:cxn modelId="{F2667108-8009-644D-B98D-242F646E92CC}" type="presParOf" srcId="{AD6E1B19-23CF-D14C-A7D5-A9BCEEE52A6A}" destId="{F2F82876-EA70-8D45-A898-48994BB1EE7B}" srcOrd="0" destOrd="0" presId="urn:microsoft.com/office/officeart/2008/layout/LinedList"/>
    <dgm:cxn modelId="{220B908A-A533-7843-BEF3-C0FCFAF56260}" type="presParOf" srcId="{AD6E1B19-23CF-D14C-A7D5-A9BCEEE52A6A}" destId="{BFC864F8-0763-D149-A69A-5E3070E82F7A}" srcOrd="1" destOrd="0" presId="urn:microsoft.com/office/officeart/2008/layout/LinedList"/>
    <dgm:cxn modelId="{131AD089-74F8-4E4B-B13C-2A4C2D267609}" type="presParOf" srcId="{324F7D84-953A-B245-BE65-B211AAD6E5FE}" destId="{BF9031A3-3B1B-4343-893D-F60837EA791E}" srcOrd="2" destOrd="0" presId="urn:microsoft.com/office/officeart/2008/layout/LinedList"/>
    <dgm:cxn modelId="{AF121C6E-290D-514B-9B7F-54842A969806}" type="presParOf" srcId="{324F7D84-953A-B245-BE65-B211AAD6E5FE}" destId="{45D37922-C589-214A-9FEA-9F1DD75094D9}" srcOrd="3" destOrd="0" presId="urn:microsoft.com/office/officeart/2008/layout/LinedList"/>
    <dgm:cxn modelId="{7E58E689-ADAB-7E43-BED8-A32A48261A3D}" type="presParOf" srcId="{45D37922-C589-214A-9FEA-9F1DD75094D9}" destId="{F8FA9202-B468-104C-87FA-007ABBDC0B85}" srcOrd="0" destOrd="0" presId="urn:microsoft.com/office/officeart/2008/layout/LinedList"/>
    <dgm:cxn modelId="{A40DC5C8-6D8C-B643-BDCA-9F8DE9C59E60}" type="presParOf" srcId="{45D37922-C589-214A-9FEA-9F1DD75094D9}" destId="{233D17D9-88A5-0646-9EE3-42C0A9D82398}" srcOrd="1" destOrd="0" presId="urn:microsoft.com/office/officeart/2008/layout/LinedList"/>
    <dgm:cxn modelId="{521E72EA-E088-C940-B851-EF5C8A2E689C}" type="presParOf" srcId="{324F7D84-953A-B245-BE65-B211AAD6E5FE}" destId="{6BEF444B-288D-2C4B-9A0E-369B087BDEE0}" srcOrd="4" destOrd="0" presId="urn:microsoft.com/office/officeart/2008/layout/LinedList"/>
    <dgm:cxn modelId="{9276DE8E-F15F-4C47-98A0-E7FFE6C288E9}" type="presParOf" srcId="{324F7D84-953A-B245-BE65-B211AAD6E5FE}" destId="{1DDA5423-A054-5647-AAA3-EB2F7E02C1E8}" srcOrd="5" destOrd="0" presId="urn:microsoft.com/office/officeart/2008/layout/LinedList"/>
    <dgm:cxn modelId="{D096CD09-03AB-B441-9AC4-2D0A4020EFC9}" type="presParOf" srcId="{1DDA5423-A054-5647-AAA3-EB2F7E02C1E8}" destId="{3669A5C7-C327-E34A-B9AF-2F8EF7AB288B}" srcOrd="0" destOrd="0" presId="urn:microsoft.com/office/officeart/2008/layout/LinedList"/>
    <dgm:cxn modelId="{3F10D032-2D16-5B4D-9EA0-5D639FA2EAED}" type="presParOf" srcId="{1DDA5423-A054-5647-AAA3-EB2F7E02C1E8}" destId="{874F3656-2AE6-AB49-A05D-4E18F9E08FB7}" srcOrd="1" destOrd="0" presId="urn:microsoft.com/office/officeart/2008/layout/LinedList"/>
    <dgm:cxn modelId="{0010F6C0-4672-9C41-935F-19C10D14527C}" type="presParOf" srcId="{324F7D84-953A-B245-BE65-B211AAD6E5FE}" destId="{73D01A55-76EB-B04A-AE35-C49A9C80A128}" srcOrd="6" destOrd="0" presId="urn:microsoft.com/office/officeart/2008/layout/LinedList"/>
    <dgm:cxn modelId="{03EAA689-A05B-9F42-ACB0-5394C2A52B34}" type="presParOf" srcId="{324F7D84-953A-B245-BE65-B211AAD6E5FE}" destId="{948C409C-B6BD-654E-B0A7-BFDF27BB868E}" srcOrd="7" destOrd="0" presId="urn:microsoft.com/office/officeart/2008/layout/LinedList"/>
    <dgm:cxn modelId="{F75DF963-2BF8-264C-8408-65FC58445560}" type="presParOf" srcId="{948C409C-B6BD-654E-B0A7-BFDF27BB868E}" destId="{C2A7B88B-1192-8C4A-B539-EEFE318314F7}" srcOrd="0" destOrd="0" presId="urn:microsoft.com/office/officeart/2008/layout/LinedList"/>
    <dgm:cxn modelId="{CFA3A8CC-0DE4-8D46-9DC2-F8884D60484C}" type="presParOf" srcId="{948C409C-B6BD-654E-B0A7-BFDF27BB868E}" destId="{E2594D11-4706-C345-88AD-7203287DCC12}" srcOrd="1" destOrd="0" presId="urn:microsoft.com/office/officeart/2008/layout/LinedList"/>
    <dgm:cxn modelId="{9A8B78F3-3918-2C4B-A421-FC9D9B36DB40}" type="presParOf" srcId="{324F7D84-953A-B245-BE65-B211AAD6E5FE}" destId="{A6112696-5BEF-4D46-AA68-BFC34DCB14B1}" srcOrd="8" destOrd="0" presId="urn:microsoft.com/office/officeart/2008/layout/LinedList"/>
    <dgm:cxn modelId="{EE1A7B14-8C9C-1040-BB8B-92288B36F8F9}" type="presParOf" srcId="{324F7D84-953A-B245-BE65-B211AAD6E5FE}" destId="{07FD9DC4-580B-0945-BEE1-3DC1BF2AC957}" srcOrd="9" destOrd="0" presId="urn:microsoft.com/office/officeart/2008/layout/LinedList"/>
    <dgm:cxn modelId="{F7386998-D56F-F64A-8A02-03D33FBD16F7}" type="presParOf" srcId="{07FD9DC4-580B-0945-BEE1-3DC1BF2AC957}" destId="{D9B05EB7-440D-494D-BB9A-C77A9832E55C}" srcOrd="0" destOrd="0" presId="urn:microsoft.com/office/officeart/2008/layout/LinedList"/>
    <dgm:cxn modelId="{969DB449-22A3-1A41-BE7D-DDCBE656ED2A}" type="presParOf" srcId="{07FD9DC4-580B-0945-BEE1-3DC1BF2AC957}" destId="{69EC4F4F-1DD6-8342-8A44-EE2FB5B952A4}" srcOrd="1" destOrd="0" presId="urn:microsoft.com/office/officeart/2008/layout/LinedList"/>
    <dgm:cxn modelId="{073A8759-1CF8-3743-AF7B-EE4312651B3B}" type="presParOf" srcId="{324F7D84-953A-B245-BE65-B211AAD6E5FE}" destId="{701DC1AF-F3CE-F344-A9F0-45154328D072}" srcOrd="10" destOrd="0" presId="urn:microsoft.com/office/officeart/2008/layout/LinedList"/>
    <dgm:cxn modelId="{B69279BF-9EE4-BF42-83F3-5F369832043E}" type="presParOf" srcId="{324F7D84-953A-B245-BE65-B211AAD6E5FE}" destId="{C7D5EF67-BD7A-F245-A2B3-B9EC3ADD5DD5}" srcOrd="11" destOrd="0" presId="urn:microsoft.com/office/officeart/2008/layout/LinedList"/>
    <dgm:cxn modelId="{0641FFF8-6249-1543-B1BC-061FB1E97925}" type="presParOf" srcId="{C7D5EF67-BD7A-F245-A2B3-B9EC3ADD5DD5}" destId="{37C8C0E0-EB33-3F49-854F-1A87A63C4209}" srcOrd="0" destOrd="0" presId="urn:microsoft.com/office/officeart/2008/layout/LinedList"/>
    <dgm:cxn modelId="{BFE0F9C5-661E-C247-A1F0-B481CC9814DB}" type="presParOf" srcId="{C7D5EF67-BD7A-F245-A2B3-B9EC3ADD5DD5}" destId="{2FDCA4F9-C539-A949-B192-EC644EE2F855}" srcOrd="1" destOrd="0" presId="urn:microsoft.com/office/officeart/2008/layout/LinedList"/>
    <dgm:cxn modelId="{F702BED6-2559-9C49-B1A2-98D51622F905}" type="presParOf" srcId="{324F7D84-953A-B245-BE65-B211AAD6E5FE}" destId="{B85378BC-DDA8-2D42-8F1B-20890C40BBAD}" srcOrd="12" destOrd="0" presId="urn:microsoft.com/office/officeart/2008/layout/LinedList"/>
    <dgm:cxn modelId="{3A2348F2-FB9D-6C4E-A054-947FF254D81F}" type="presParOf" srcId="{324F7D84-953A-B245-BE65-B211AAD6E5FE}" destId="{FF316BF9-5347-B745-A5FD-72FC9C694810}" srcOrd="13" destOrd="0" presId="urn:microsoft.com/office/officeart/2008/layout/LinedList"/>
    <dgm:cxn modelId="{E96BEF3C-142D-6748-BD61-453168704106}" type="presParOf" srcId="{FF316BF9-5347-B745-A5FD-72FC9C694810}" destId="{80D91A2D-84BD-0D47-ACD0-87C19F01D7C5}" srcOrd="0" destOrd="0" presId="urn:microsoft.com/office/officeart/2008/layout/LinedList"/>
    <dgm:cxn modelId="{CCF6F54F-A92E-B349-876A-5E4EB309BD82}" type="presParOf" srcId="{FF316BF9-5347-B745-A5FD-72FC9C694810}" destId="{F38F05BE-33D3-FB47-B1E2-AB00ADEE9F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CE1C61-D384-4866-ABC0-10ECDB54CF0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8F2B8A-47BB-4C2E-AF5F-373FA803575F}">
      <dgm:prSet/>
      <dgm:spPr/>
      <dgm:t>
        <a:bodyPr/>
        <a:lstStyle/>
        <a:p>
          <a:r>
            <a:rPr lang="en-US"/>
            <a:t>1. Login.</a:t>
          </a:r>
        </a:p>
      </dgm:t>
    </dgm:pt>
    <dgm:pt modelId="{B3BCD102-F72C-4F8D-BD7D-71A633370BB9}" type="parTrans" cxnId="{6AFF5AEE-1761-49E2-95DE-713C57DE5BAB}">
      <dgm:prSet/>
      <dgm:spPr/>
      <dgm:t>
        <a:bodyPr/>
        <a:lstStyle/>
        <a:p>
          <a:endParaRPr lang="en-US"/>
        </a:p>
      </dgm:t>
    </dgm:pt>
    <dgm:pt modelId="{EB965B45-D37E-4BAF-B637-BB49392C300B}" type="sibTrans" cxnId="{6AFF5AEE-1761-49E2-95DE-713C57DE5BAB}">
      <dgm:prSet/>
      <dgm:spPr/>
      <dgm:t>
        <a:bodyPr/>
        <a:lstStyle/>
        <a:p>
          <a:endParaRPr lang="en-US"/>
        </a:p>
      </dgm:t>
    </dgm:pt>
    <dgm:pt modelId="{C11EE0FD-530D-4E39-AF4B-F9145778F92D}">
      <dgm:prSet/>
      <dgm:spPr/>
      <dgm:t>
        <a:bodyPr/>
        <a:lstStyle/>
        <a:p>
          <a:r>
            <a:rPr lang="en-US"/>
            <a:t>2. Add New Items to the Inventory.</a:t>
          </a:r>
        </a:p>
      </dgm:t>
    </dgm:pt>
    <dgm:pt modelId="{2CE92C2A-B847-4BA4-B2F1-D2806C48B174}" type="parTrans" cxnId="{382F3482-E229-4524-AF9F-5A6B1F3E896B}">
      <dgm:prSet/>
      <dgm:spPr/>
      <dgm:t>
        <a:bodyPr/>
        <a:lstStyle/>
        <a:p>
          <a:endParaRPr lang="en-US"/>
        </a:p>
      </dgm:t>
    </dgm:pt>
    <dgm:pt modelId="{2C42E0A0-6010-4DFA-B0C5-BF554F67E6D6}" type="sibTrans" cxnId="{382F3482-E229-4524-AF9F-5A6B1F3E896B}">
      <dgm:prSet/>
      <dgm:spPr/>
      <dgm:t>
        <a:bodyPr/>
        <a:lstStyle/>
        <a:p>
          <a:endParaRPr lang="en-US"/>
        </a:p>
      </dgm:t>
    </dgm:pt>
    <dgm:pt modelId="{9EA0203D-8BA2-4080-BDE9-D72A202B7262}">
      <dgm:prSet/>
      <dgm:spPr/>
      <dgm:t>
        <a:bodyPr/>
        <a:lstStyle/>
        <a:p>
          <a:r>
            <a:rPr lang="en-US"/>
            <a:t>3. View Inventory.</a:t>
          </a:r>
        </a:p>
      </dgm:t>
    </dgm:pt>
    <dgm:pt modelId="{BD6DE094-9F12-454E-AB06-8D8C0648A4DD}" type="parTrans" cxnId="{A4CFE197-66E4-40C4-840A-FC59B63E645B}">
      <dgm:prSet/>
      <dgm:spPr/>
      <dgm:t>
        <a:bodyPr/>
        <a:lstStyle/>
        <a:p>
          <a:endParaRPr lang="en-US"/>
        </a:p>
      </dgm:t>
    </dgm:pt>
    <dgm:pt modelId="{5CDA7D4F-C8EE-43F2-BF49-2DD4646F2579}" type="sibTrans" cxnId="{A4CFE197-66E4-40C4-840A-FC59B63E645B}">
      <dgm:prSet/>
      <dgm:spPr/>
      <dgm:t>
        <a:bodyPr/>
        <a:lstStyle/>
        <a:p>
          <a:endParaRPr lang="en-US"/>
        </a:p>
      </dgm:t>
    </dgm:pt>
    <dgm:pt modelId="{8FD7C9FA-60E4-4E4C-A35D-A541C708069C}">
      <dgm:prSet/>
      <dgm:spPr/>
      <dgm:t>
        <a:bodyPr/>
        <a:lstStyle/>
        <a:p>
          <a:r>
            <a:rPr lang="en-US"/>
            <a:t>4. Update Inventory.</a:t>
          </a:r>
        </a:p>
      </dgm:t>
    </dgm:pt>
    <dgm:pt modelId="{9829C2A5-173C-4A5F-AF21-E028436B6389}" type="parTrans" cxnId="{282A5207-AEA8-4F8E-87F4-FFE589A2B56E}">
      <dgm:prSet/>
      <dgm:spPr/>
      <dgm:t>
        <a:bodyPr/>
        <a:lstStyle/>
        <a:p>
          <a:endParaRPr lang="en-US"/>
        </a:p>
      </dgm:t>
    </dgm:pt>
    <dgm:pt modelId="{8FF4816B-4B6F-47C3-97F4-541769C5AACA}" type="sibTrans" cxnId="{282A5207-AEA8-4F8E-87F4-FFE589A2B56E}">
      <dgm:prSet/>
      <dgm:spPr/>
      <dgm:t>
        <a:bodyPr/>
        <a:lstStyle/>
        <a:p>
          <a:endParaRPr lang="en-US"/>
        </a:p>
      </dgm:t>
    </dgm:pt>
    <dgm:pt modelId="{F1239EC2-593F-49FE-A777-D976824AF21D}">
      <dgm:prSet/>
      <dgm:spPr/>
      <dgm:t>
        <a:bodyPr/>
        <a:lstStyle/>
        <a:p>
          <a:r>
            <a:rPr lang="en-US"/>
            <a:t>5. Delete Items in the Inventory.</a:t>
          </a:r>
        </a:p>
      </dgm:t>
    </dgm:pt>
    <dgm:pt modelId="{338D34B3-2337-4246-B8C2-E0B313002C2A}" type="parTrans" cxnId="{96D1FA76-65E8-4D3D-9256-8B8D1EB1B654}">
      <dgm:prSet/>
      <dgm:spPr/>
      <dgm:t>
        <a:bodyPr/>
        <a:lstStyle/>
        <a:p>
          <a:endParaRPr lang="en-US"/>
        </a:p>
      </dgm:t>
    </dgm:pt>
    <dgm:pt modelId="{92588FA3-4FD6-43CF-97BD-73FE0C964D4F}" type="sibTrans" cxnId="{96D1FA76-65E8-4D3D-9256-8B8D1EB1B654}">
      <dgm:prSet/>
      <dgm:spPr/>
      <dgm:t>
        <a:bodyPr/>
        <a:lstStyle/>
        <a:p>
          <a:endParaRPr lang="en-US"/>
        </a:p>
      </dgm:t>
    </dgm:pt>
    <dgm:pt modelId="{0D7224C5-3F47-DB46-803D-6FB4DD18F517}">
      <dgm:prSet/>
      <dgm:spPr/>
      <dgm:t>
        <a:bodyPr/>
        <a:lstStyle/>
        <a:p>
          <a:r>
            <a:rPr lang="en-US" dirty="0"/>
            <a:t>6. Generate monthly reports on the balance of inventory and What Items need to be </a:t>
          </a:r>
          <a:r>
            <a:rPr lang="en-GB" b="0" i="0" dirty="0"/>
            <a:t>purchase</a:t>
          </a:r>
          <a:endParaRPr lang="en-GB" dirty="0"/>
        </a:p>
      </dgm:t>
    </dgm:pt>
    <dgm:pt modelId="{F07E0C17-E982-5943-8CE8-176CF7CCF227}" type="parTrans" cxnId="{B711D13B-3B1E-D04B-BF82-182E930C9ACC}">
      <dgm:prSet/>
      <dgm:spPr/>
      <dgm:t>
        <a:bodyPr/>
        <a:lstStyle/>
        <a:p>
          <a:endParaRPr lang="en-GB"/>
        </a:p>
      </dgm:t>
    </dgm:pt>
    <dgm:pt modelId="{323CBE03-5CF3-374C-8B06-622E6737D6C1}" type="sibTrans" cxnId="{B711D13B-3B1E-D04B-BF82-182E930C9ACC}">
      <dgm:prSet/>
      <dgm:spPr/>
      <dgm:t>
        <a:bodyPr/>
        <a:lstStyle/>
        <a:p>
          <a:endParaRPr lang="en-GB"/>
        </a:p>
      </dgm:t>
    </dgm:pt>
    <dgm:pt modelId="{7D29B76E-4ED5-C446-A982-4795B2090B61}" type="pres">
      <dgm:prSet presAssocID="{FDCE1C61-D384-4866-ABC0-10ECDB54CF07}" presName="vert0" presStyleCnt="0">
        <dgm:presLayoutVars>
          <dgm:dir/>
          <dgm:animOne val="branch"/>
          <dgm:animLvl val="lvl"/>
        </dgm:presLayoutVars>
      </dgm:prSet>
      <dgm:spPr/>
    </dgm:pt>
    <dgm:pt modelId="{705530E7-2811-4647-AA27-7F6B14758ED3}" type="pres">
      <dgm:prSet presAssocID="{088F2B8A-47BB-4C2E-AF5F-373FA803575F}" presName="thickLine" presStyleLbl="alignNode1" presStyleIdx="0" presStyleCnt="6"/>
      <dgm:spPr/>
    </dgm:pt>
    <dgm:pt modelId="{152D63BE-FAF7-524E-B095-8972579C9804}" type="pres">
      <dgm:prSet presAssocID="{088F2B8A-47BB-4C2E-AF5F-373FA803575F}" presName="horz1" presStyleCnt="0"/>
      <dgm:spPr/>
    </dgm:pt>
    <dgm:pt modelId="{3AD048B2-8ED3-9F4D-983B-FFDBF8E5960C}" type="pres">
      <dgm:prSet presAssocID="{088F2B8A-47BB-4C2E-AF5F-373FA803575F}" presName="tx1" presStyleLbl="revTx" presStyleIdx="0" presStyleCnt="6"/>
      <dgm:spPr/>
    </dgm:pt>
    <dgm:pt modelId="{964CACFC-8E5B-F947-A0B2-C2CB7C295B99}" type="pres">
      <dgm:prSet presAssocID="{088F2B8A-47BB-4C2E-AF5F-373FA803575F}" presName="vert1" presStyleCnt="0"/>
      <dgm:spPr/>
    </dgm:pt>
    <dgm:pt modelId="{CFA0C77B-42BA-2F49-A84C-E410D5BAD77C}" type="pres">
      <dgm:prSet presAssocID="{C11EE0FD-530D-4E39-AF4B-F9145778F92D}" presName="thickLine" presStyleLbl="alignNode1" presStyleIdx="1" presStyleCnt="6"/>
      <dgm:spPr/>
    </dgm:pt>
    <dgm:pt modelId="{006C1C5C-EE45-EC40-A6EB-2FFFA306DA5E}" type="pres">
      <dgm:prSet presAssocID="{C11EE0FD-530D-4E39-AF4B-F9145778F92D}" presName="horz1" presStyleCnt="0"/>
      <dgm:spPr/>
    </dgm:pt>
    <dgm:pt modelId="{D7EDF602-4CDC-F74A-873B-2A63A61A18A9}" type="pres">
      <dgm:prSet presAssocID="{C11EE0FD-530D-4E39-AF4B-F9145778F92D}" presName="tx1" presStyleLbl="revTx" presStyleIdx="1" presStyleCnt="6"/>
      <dgm:spPr/>
    </dgm:pt>
    <dgm:pt modelId="{16B6027B-8787-F340-BF81-B4EA21E20BCA}" type="pres">
      <dgm:prSet presAssocID="{C11EE0FD-530D-4E39-AF4B-F9145778F92D}" presName="vert1" presStyleCnt="0"/>
      <dgm:spPr/>
    </dgm:pt>
    <dgm:pt modelId="{0D8A9AF1-E777-A74A-9EA0-B8EDE8E515C0}" type="pres">
      <dgm:prSet presAssocID="{9EA0203D-8BA2-4080-BDE9-D72A202B7262}" presName="thickLine" presStyleLbl="alignNode1" presStyleIdx="2" presStyleCnt="6"/>
      <dgm:spPr/>
    </dgm:pt>
    <dgm:pt modelId="{5C4D2149-7740-F448-88D0-63A5EB4189C8}" type="pres">
      <dgm:prSet presAssocID="{9EA0203D-8BA2-4080-BDE9-D72A202B7262}" presName="horz1" presStyleCnt="0"/>
      <dgm:spPr/>
    </dgm:pt>
    <dgm:pt modelId="{0D807E8A-8C2A-504B-892A-478D6E711C03}" type="pres">
      <dgm:prSet presAssocID="{9EA0203D-8BA2-4080-BDE9-D72A202B7262}" presName="tx1" presStyleLbl="revTx" presStyleIdx="2" presStyleCnt="6"/>
      <dgm:spPr/>
    </dgm:pt>
    <dgm:pt modelId="{992E69A9-CD46-EF4A-9874-D2D25C09566D}" type="pres">
      <dgm:prSet presAssocID="{9EA0203D-8BA2-4080-BDE9-D72A202B7262}" presName="vert1" presStyleCnt="0"/>
      <dgm:spPr/>
    </dgm:pt>
    <dgm:pt modelId="{118BFEDE-073D-874D-B170-0637C4E15943}" type="pres">
      <dgm:prSet presAssocID="{8FD7C9FA-60E4-4E4C-A35D-A541C708069C}" presName="thickLine" presStyleLbl="alignNode1" presStyleIdx="3" presStyleCnt="6"/>
      <dgm:spPr/>
    </dgm:pt>
    <dgm:pt modelId="{44CD6454-4390-2A44-98C5-F6BA7BF9B7B2}" type="pres">
      <dgm:prSet presAssocID="{8FD7C9FA-60E4-4E4C-A35D-A541C708069C}" presName="horz1" presStyleCnt="0"/>
      <dgm:spPr/>
    </dgm:pt>
    <dgm:pt modelId="{4230B8A3-6DA0-3D41-B73D-4FC6868534D2}" type="pres">
      <dgm:prSet presAssocID="{8FD7C9FA-60E4-4E4C-A35D-A541C708069C}" presName="tx1" presStyleLbl="revTx" presStyleIdx="3" presStyleCnt="6"/>
      <dgm:spPr/>
    </dgm:pt>
    <dgm:pt modelId="{CD163703-7593-0C42-A27F-3B31C8545B11}" type="pres">
      <dgm:prSet presAssocID="{8FD7C9FA-60E4-4E4C-A35D-A541C708069C}" presName="vert1" presStyleCnt="0"/>
      <dgm:spPr/>
    </dgm:pt>
    <dgm:pt modelId="{CC87A87F-1FFC-FE49-B918-1AA7DC797BC3}" type="pres">
      <dgm:prSet presAssocID="{F1239EC2-593F-49FE-A777-D976824AF21D}" presName="thickLine" presStyleLbl="alignNode1" presStyleIdx="4" presStyleCnt="6"/>
      <dgm:spPr/>
    </dgm:pt>
    <dgm:pt modelId="{72AAF8F2-B9C3-7445-A34F-004C543FC964}" type="pres">
      <dgm:prSet presAssocID="{F1239EC2-593F-49FE-A777-D976824AF21D}" presName="horz1" presStyleCnt="0"/>
      <dgm:spPr/>
    </dgm:pt>
    <dgm:pt modelId="{90D3152E-6052-F447-ACCA-850EB57488F5}" type="pres">
      <dgm:prSet presAssocID="{F1239EC2-593F-49FE-A777-D976824AF21D}" presName="tx1" presStyleLbl="revTx" presStyleIdx="4" presStyleCnt="6"/>
      <dgm:spPr/>
    </dgm:pt>
    <dgm:pt modelId="{F85B4FB3-4310-284F-897F-B6951274A368}" type="pres">
      <dgm:prSet presAssocID="{F1239EC2-593F-49FE-A777-D976824AF21D}" presName="vert1" presStyleCnt="0"/>
      <dgm:spPr/>
    </dgm:pt>
    <dgm:pt modelId="{B2B63F6D-0D6E-9843-B251-C3DE3B7863F3}" type="pres">
      <dgm:prSet presAssocID="{0D7224C5-3F47-DB46-803D-6FB4DD18F517}" presName="thickLine" presStyleLbl="alignNode1" presStyleIdx="5" presStyleCnt="6"/>
      <dgm:spPr/>
    </dgm:pt>
    <dgm:pt modelId="{DEB9BBDC-9557-7B4C-A501-DC94DF808EDB}" type="pres">
      <dgm:prSet presAssocID="{0D7224C5-3F47-DB46-803D-6FB4DD18F517}" presName="horz1" presStyleCnt="0"/>
      <dgm:spPr/>
    </dgm:pt>
    <dgm:pt modelId="{B99A1E3E-EBE0-F24A-B350-C16796D7529E}" type="pres">
      <dgm:prSet presAssocID="{0D7224C5-3F47-DB46-803D-6FB4DD18F517}" presName="tx1" presStyleLbl="revTx" presStyleIdx="5" presStyleCnt="6"/>
      <dgm:spPr/>
    </dgm:pt>
    <dgm:pt modelId="{93EAC9C3-9FC4-ED47-BA00-823ACB26C619}" type="pres">
      <dgm:prSet presAssocID="{0D7224C5-3F47-DB46-803D-6FB4DD18F517}" presName="vert1" presStyleCnt="0"/>
      <dgm:spPr/>
    </dgm:pt>
  </dgm:ptLst>
  <dgm:cxnLst>
    <dgm:cxn modelId="{282A5207-AEA8-4F8E-87F4-FFE589A2B56E}" srcId="{FDCE1C61-D384-4866-ABC0-10ECDB54CF07}" destId="{8FD7C9FA-60E4-4E4C-A35D-A541C708069C}" srcOrd="3" destOrd="0" parTransId="{9829C2A5-173C-4A5F-AF21-E028436B6389}" sibTransId="{8FF4816B-4B6F-47C3-97F4-541769C5AACA}"/>
    <dgm:cxn modelId="{5884800E-3A55-FB45-BC8E-911078AD7855}" type="presOf" srcId="{C11EE0FD-530D-4E39-AF4B-F9145778F92D}" destId="{D7EDF602-4CDC-F74A-873B-2A63A61A18A9}" srcOrd="0" destOrd="0" presId="urn:microsoft.com/office/officeart/2008/layout/LinedList"/>
    <dgm:cxn modelId="{9D209C16-ABF3-9C4B-AC0B-C5116D09C5CC}" type="presOf" srcId="{8FD7C9FA-60E4-4E4C-A35D-A541C708069C}" destId="{4230B8A3-6DA0-3D41-B73D-4FC6868534D2}" srcOrd="0" destOrd="0" presId="urn:microsoft.com/office/officeart/2008/layout/LinedList"/>
    <dgm:cxn modelId="{B711D13B-3B1E-D04B-BF82-182E930C9ACC}" srcId="{FDCE1C61-D384-4866-ABC0-10ECDB54CF07}" destId="{0D7224C5-3F47-DB46-803D-6FB4DD18F517}" srcOrd="5" destOrd="0" parTransId="{F07E0C17-E982-5943-8CE8-176CF7CCF227}" sibTransId="{323CBE03-5CF3-374C-8B06-622E6737D6C1}"/>
    <dgm:cxn modelId="{09152745-7099-B44C-8D0D-C0D9F56C43DA}" type="presOf" srcId="{0D7224C5-3F47-DB46-803D-6FB4DD18F517}" destId="{B99A1E3E-EBE0-F24A-B350-C16796D7529E}" srcOrd="0" destOrd="0" presId="urn:microsoft.com/office/officeart/2008/layout/LinedList"/>
    <dgm:cxn modelId="{B7DA5472-E373-064E-B606-5FF0C46C05FE}" type="presOf" srcId="{9EA0203D-8BA2-4080-BDE9-D72A202B7262}" destId="{0D807E8A-8C2A-504B-892A-478D6E711C03}" srcOrd="0" destOrd="0" presId="urn:microsoft.com/office/officeart/2008/layout/LinedList"/>
    <dgm:cxn modelId="{96D1FA76-65E8-4D3D-9256-8B8D1EB1B654}" srcId="{FDCE1C61-D384-4866-ABC0-10ECDB54CF07}" destId="{F1239EC2-593F-49FE-A777-D976824AF21D}" srcOrd="4" destOrd="0" parTransId="{338D34B3-2337-4246-B8C2-E0B313002C2A}" sibTransId="{92588FA3-4FD6-43CF-97BD-73FE0C964D4F}"/>
    <dgm:cxn modelId="{382F3482-E229-4524-AF9F-5A6B1F3E896B}" srcId="{FDCE1C61-D384-4866-ABC0-10ECDB54CF07}" destId="{C11EE0FD-530D-4E39-AF4B-F9145778F92D}" srcOrd="1" destOrd="0" parTransId="{2CE92C2A-B847-4BA4-B2F1-D2806C48B174}" sibTransId="{2C42E0A0-6010-4DFA-B0C5-BF554F67E6D6}"/>
    <dgm:cxn modelId="{9E0A0791-360D-944B-8058-17AFC67E486A}" type="presOf" srcId="{088F2B8A-47BB-4C2E-AF5F-373FA803575F}" destId="{3AD048B2-8ED3-9F4D-983B-FFDBF8E5960C}" srcOrd="0" destOrd="0" presId="urn:microsoft.com/office/officeart/2008/layout/LinedList"/>
    <dgm:cxn modelId="{A4CFE197-66E4-40C4-840A-FC59B63E645B}" srcId="{FDCE1C61-D384-4866-ABC0-10ECDB54CF07}" destId="{9EA0203D-8BA2-4080-BDE9-D72A202B7262}" srcOrd="2" destOrd="0" parTransId="{BD6DE094-9F12-454E-AB06-8D8C0648A4DD}" sibTransId="{5CDA7D4F-C8EE-43F2-BF49-2DD4646F2579}"/>
    <dgm:cxn modelId="{8A0E019F-9A0B-A247-B366-D17A5AD39B6A}" type="presOf" srcId="{F1239EC2-593F-49FE-A777-D976824AF21D}" destId="{90D3152E-6052-F447-ACCA-850EB57488F5}" srcOrd="0" destOrd="0" presId="urn:microsoft.com/office/officeart/2008/layout/LinedList"/>
    <dgm:cxn modelId="{0E269CD1-56A3-7748-A400-49C6EADD0497}" type="presOf" srcId="{FDCE1C61-D384-4866-ABC0-10ECDB54CF07}" destId="{7D29B76E-4ED5-C446-A982-4795B2090B61}" srcOrd="0" destOrd="0" presId="urn:microsoft.com/office/officeart/2008/layout/LinedList"/>
    <dgm:cxn modelId="{6AFF5AEE-1761-49E2-95DE-713C57DE5BAB}" srcId="{FDCE1C61-D384-4866-ABC0-10ECDB54CF07}" destId="{088F2B8A-47BB-4C2E-AF5F-373FA803575F}" srcOrd="0" destOrd="0" parTransId="{B3BCD102-F72C-4F8D-BD7D-71A633370BB9}" sibTransId="{EB965B45-D37E-4BAF-B637-BB49392C300B}"/>
    <dgm:cxn modelId="{8A19CDE1-C089-AF41-8D8C-1568D1A6197B}" type="presParOf" srcId="{7D29B76E-4ED5-C446-A982-4795B2090B61}" destId="{705530E7-2811-4647-AA27-7F6B14758ED3}" srcOrd="0" destOrd="0" presId="urn:microsoft.com/office/officeart/2008/layout/LinedList"/>
    <dgm:cxn modelId="{62F157EF-38C1-E948-8C83-415F13348921}" type="presParOf" srcId="{7D29B76E-4ED5-C446-A982-4795B2090B61}" destId="{152D63BE-FAF7-524E-B095-8972579C9804}" srcOrd="1" destOrd="0" presId="urn:microsoft.com/office/officeart/2008/layout/LinedList"/>
    <dgm:cxn modelId="{3FC73B29-64A1-044F-8C35-0A83D0D1BDA9}" type="presParOf" srcId="{152D63BE-FAF7-524E-B095-8972579C9804}" destId="{3AD048B2-8ED3-9F4D-983B-FFDBF8E5960C}" srcOrd="0" destOrd="0" presId="urn:microsoft.com/office/officeart/2008/layout/LinedList"/>
    <dgm:cxn modelId="{29653572-5FFC-9B46-B053-6F628FAF4AE2}" type="presParOf" srcId="{152D63BE-FAF7-524E-B095-8972579C9804}" destId="{964CACFC-8E5B-F947-A0B2-C2CB7C295B99}" srcOrd="1" destOrd="0" presId="urn:microsoft.com/office/officeart/2008/layout/LinedList"/>
    <dgm:cxn modelId="{83727D1D-C80E-6843-8846-93AA8F18D25D}" type="presParOf" srcId="{7D29B76E-4ED5-C446-A982-4795B2090B61}" destId="{CFA0C77B-42BA-2F49-A84C-E410D5BAD77C}" srcOrd="2" destOrd="0" presId="urn:microsoft.com/office/officeart/2008/layout/LinedList"/>
    <dgm:cxn modelId="{023FAF5F-8E33-4349-A7FE-D0F541A1F449}" type="presParOf" srcId="{7D29B76E-4ED5-C446-A982-4795B2090B61}" destId="{006C1C5C-EE45-EC40-A6EB-2FFFA306DA5E}" srcOrd="3" destOrd="0" presId="urn:microsoft.com/office/officeart/2008/layout/LinedList"/>
    <dgm:cxn modelId="{E1C6DECB-A93F-E143-A3E3-F45C8C32C138}" type="presParOf" srcId="{006C1C5C-EE45-EC40-A6EB-2FFFA306DA5E}" destId="{D7EDF602-4CDC-F74A-873B-2A63A61A18A9}" srcOrd="0" destOrd="0" presId="urn:microsoft.com/office/officeart/2008/layout/LinedList"/>
    <dgm:cxn modelId="{FCC18D72-62A1-0942-8BC9-A21C30276453}" type="presParOf" srcId="{006C1C5C-EE45-EC40-A6EB-2FFFA306DA5E}" destId="{16B6027B-8787-F340-BF81-B4EA21E20BCA}" srcOrd="1" destOrd="0" presId="urn:microsoft.com/office/officeart/2008/layout/LinedList"/>
    <dgm:cxn modelId="{D02B1C8E-F3EB-1C44-802D-60E0544341EB}" type="presParOf" srcId="{7D29B76E-4ED5-C446-A982-4795B2090B61}" destId="{0D8A9AF1-E777-A74A-9EA0-B8EDE8E515C0}" srcOrd="4" destOrd="0" presId="urn:microsoft.com/office/officeart/2008/layout/LinedList"/>
    <dgm:cxn modelId="{AE677BD3-523E-364B-8ED8-D50E121BD167}" type="presParOf" srcId="{7D29B76E-4ED5-C446-A982-4795B2090B61}" destId="{5C4D2149-7740-F448-88D0-63A5EB4189C8}" srcOrd="5" destOrd="0" presId="urn:microsoft.com/office/officeart/2008/layout/LinedList"/>
    <dgm:cxn modelId="{B6536C93-7A1B-5346-8E0F-EEFD4D7B139A}" type="presParOf" srcId="{5C4D2149-7740-F448-88D0-63A5EB4189C8}" destId="{0D807E8A-8C2A-504B-892A-478D6E711C03}" srcOrd="0" destOrd="0" presId="urn:microsoft.com/office/officeart/2008/layout/LinedList"/>
    <dgm:cxn modelId="{064865B7-E2E3-D244-ADFB-EC192DCCBBF1}" type="presParOf" srcId="{5C4D2149-7740-F448-88D0-63A5EB4189C8}" destId="{992E69A9-CD46-EF4A-9874-D2D25C09566D}" srcOrd="1" destOrd="0" presId="urn:microsoft.com/office/officeart/2008/layout/LinedList"/>
    <dgm:cxn modelId="{24EAEE90-65EB-474A-BD67-A5C677306D62}" type="presParOf" srcId="{7D29B76E-4ED5-C446-A982-4795B2090B61}" destId="{118BFEDE-073D-874D-B170-0637C4E15943}" srcOrd="6" destOrd="0" presId="urn:microsoft.com/office/officeart/2008/layout/LinedList"/>
    <dgm:cxn modelId="{DAE48110-6232-3A4A-8C49-422FAD515A7D}" type="presParOf" srcId="{7D29B76E-4ED5-C446-A982-4795B2090B61}" destId="{44CD6454-4390-2A44-98C5-F6BA7BF9B7B2}" srcOrd="7" destOrd="0" presId="urn:microsoft.com/office/officeart/2008/layout/LinedList"/>
    <dgm:cxn modelId="{47F2F833-A6FB-8345-9557-FEA957507274}" type="presParOf" srcId="{44CD6454-4390-2A44-98C5-F6BA7BF9B7B2}" destId="{4230B8A3-6DA0-3D41-B73D-4FC6868534D2}" srcOrd="0" destOrd="0" presId="urn:microsoft.com/office/officeart/2008/layout/LinedList"/>
    <dgm:cxn modelId="{359D3F79-8CDF-E74E-84E5-61D882E92149}" type="presParOf" srcId="{44CD6454-4390-2A44-98C5-F6BA7BF9B7B2}" destId="{CD163703-7593-0C42-A27F-3B31C8545B11}" srcOrd="1" destOrd="0" presId="urn:microsoft.com/office/officeart/2008/layout/LinedList"/>
    <dgm:cxn modelId="{B73FB742-9540-8945-9FCB-1BC0D488C3B7}" type="presParOf" srcId="{7D29B76E-4ED5-C446-A982-4795B2090B61}" destId="{CC87A87F-1FFC-FE49-B918-1AA7DC797BC3}" srcOrd="8" destOrd="0" presId="urn:microsoft.com/office/officeart/2008/layout/LinedList"/>
    <dgm:cxn modelId="{1D9FA78C-679B-644E-BC9A-78EDCD2A58FC}" type="presParOf" srcId="{7D29B76E-4ED5-C446-A982-4795B2090B61}" destId="{72AAF8F2-B9C3-7445-A34F-004C543FC964}" srcOrd="9" destOrd="0" presId="urn:microsoft.com/office/officeart/2008/layout/LinedList"/>
    <dgm:cxn modelId="{9D6722C1-3E01-4D41-931B-B1DD6C22621D}" type="presParOf" srcId="{72AAF8F2-B9C3-7445-A34F-004C543FC964}" destId="{90D3152E-6052-F447-ACCA-850EB57488F5}" srcOrd="0" destOrd="0" presId="urn:microsoft.com/office/officeart/2008/layout/LinedList"/>
    <dgm:cxn modelId="{45EE170F-5944-2E4F-88DD-CD4675EED52D}" type="presParOf" srcId="{72AAF8F2-B9C3-7445-A34F-004C543FC964}" destId="{F85B4FB3-4310-284F-897F-B6951274A368}" srcOrd="1" destOrd="0" presId="urn:microsoft.com/office/officeart/2008/layout/LinedList"/>
    <dgm:cxn modelId="{38EB9AD8-FB9A-4C48-9C8D-0B8DADE38600}" type="presParOf" srcId="{7D29B76E-4ED5-C446-A982-4795B2090B61}" destId="{B2B63F6D-0D6E-9843-B251-C3DE3B7863F3}" srcOrd="10" destOrd="0" presId="urn:microsoft.com/office/officeart/2008/layout/LinedList"/>
    <dgm:cxn modelId="{598394E0-265B-1643-8E2F-A3576E681FAF}" type="presParOf" srcId="{7D29B76E-4ED5-C446-A982-4795B2090B61}" destId="{DEB9BBDC-9557-7B4C-A501-DC94DF808EDB}" srcOrd="11" destOrd="0" presId="urn:microsoft.com/office/officeart/2008/layout/LinedList"/>
    <dgm:cxn modelId="{A61F40EA-58F1-394A-B5BD-57C9A2BE9A03}" type="presParOf" srcId="{DEB9BBDC-9557-7B4C-A501-DC94DF808EDB}" destId="{B99A1E3E-EBE0-F24A-B350-C16796D7529E}" srcOrd="0" destOrd="0" presId="urn:microsoft.com/office/officeart/2008/layout/LinedList"/>
    <dgm:cxn modelId="{1E0D7EA2-8AA7-C047-AF53-8592DCE4B41D}" type="presParOf" srcId="{DEB9BBDC-9557-7B4C-A501-DC94DF808EDB}" destId="{93EAC9C3-9FC4-ED47-BA00-823ACB26C6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62131D-7570-428F-A05F-C3E1775C249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A9AA8A-622A-400B-B71C-31DF04F74C3A}">
      <dgm:prSet/>
      <dgm:spPr/>
      <dgm:t>
        <a:bodyPr/>
        <a:lstStyle/>
        <a:p>
          <a:r>
            <a:rPr lang="en-US" dirty="0"/>
            <a:t>1. Login.</a:t>
          </a:r>
        </a:p>
      </dgm:t>
    </dgm:pt>
    <dgm:pt modelId="{8D7A135F-02BD-4687-891D-E09930559AEA}" type="parTrans" cxnId="{61E4719D-F36E-41DE-8852-1886B0DDB2D0}">
      <dgm:prSet/>
      <dgm:spPr/>
      <dgm:t>
        <a:bodyPr/>
        <a:lstStyle/>
        <a:p>
          <a:endParaRPr lang="en-US"/>
        </a:p>
      </dgm:t>
    </dgm:pt>
    <dgm:pt modelId="{C64E1DD1-EF96-47C7-93AF-578FFDB5B420}" type="sibTrans" cxnId="{61E4719D-F36E-41DE-8852-1886B0DDB2D0}">
      <dgm:prSet/>
      <dgm:spPr/>
      <dgm:t>
        <a:bodyPr/>
        <a:lstStyle/>
        <a:p>
          <a:endParaRPr lang="en-US"/>
        </a:p>
      </dgm:t>
    </dgm:pt>
    <dgm:pt modelId="{C77E6902-C05D-4CD0-8EB6-A8C7394ADD64}">
      <dgm:prSet/>
      <dgm:spPr/>
      <dgm:t>
        <a:bodyPr/>
        <a:lstStyle/>
        <a:p>
          <a:r>
            <a:rPr lang="en-US"/>
            <a:t>2. Customer registration.</a:t>
          </a:r>
        </a:p>
      </dgm:t>
    </dgm:pt>
    <dgm:pt modelId="{63615EF6-3B48-4D7A-B1E8-C41DC3EC289D}" type="parTrans" cxnId="{8775D188-117A-4D30-9DB5-926415493AF3}">
      <dgm:prSet/>
      <dgm:spPr/>
      <dgm:t>
        <a:bodyPr/>
        <a:lstStyle/>
        <a:p>
          <a:endParaRPr lang="en-US"/>
        </a:p>
      </dgm:t>
    </dgm:pt>
    <dgm:pt modelId="{4AEFC4BA-CB29-4A4C-A34D-7AC44F28B75A}" type="sibTrans" cxnId="{8775D188-117A-4D30-9DB5-926415493AF3}">
      <dgm:prSet/>
      <dgm:spPr/>
      <dgm:t>
        <a:bodyPr/>
        <a:lstStyle/>
        <a:p>
          <a:endParaRPr lang="en-US"/>
        </a:p>
      </dgm:t>
    </dgm:pt>
    <dgm:pt modelId="{E5C0676D-0B15-497C-89F9-1E19BD1C8A67}">
      <dgm:prSet/>
      <dgm:spPr/>
      <dgm:t>
        <a:bodyPr/>
        <a:lstStyle/>
        <a:p>
          <a:r>
            <a:rPr lang="en-US"/>
            <a:t>3. View customer details.</a:t>
          </a:r>
        </a:p>
      </dgm:t>
    </dgm:pt>
    <dgm:pt modelId="{9AF4E46C-4E84-4C30-A8C5-7387C383A26D}" type="parTrans" cxnId="{2F96A8F4-82BB-4AFE-BB06-6ED491E2C056}">
      <dgm:prSet/>
      <dgm:spPr/>
      <dgm:t>
        <a:bodyPr/>
        <a:lstStyle/>
        <a:p>
          <a:endParaRPr lang="en-US"/>
        </a:p>
      </dgm:t>
    </dgm:pt>
    <dgm:pt modelId="{9842E9AA-31D4-4471-AF8F-7213BC1EDEBB}" type="sibTrans" cxnId="{2F96A8F4-82BB-4AFE-BB06-6ED491E2C056}">
      <dgm:prSet/>
      <dgm:spPr/>
      <dgm:t>
        <a:bodyPr/>
        <a:lstStyle/>
        <a:p>
          <a:endParaRPr lang="en-US"/>
        </a:p>
      </dgm:t>
    </dgm:pt>
    <dgm:pt modelId="{71634524-51A5-4415-B60A-CB0AB6B05568}">
      <dgm:prSet/>
      <dgm:spPr/>
      <dgm:t>
        <a:bodyPr/>
        <a:lstStyle/>
        <a:p>
          <a:r>
            <a:rPr lang="en-US"/>
            <a:t>4. Update customer details.</a:t>
          </a:r>
        </a:p>
      </dgm:t>
    </dgm:pt>
    <dgm:pt modelId="{D28E630E-5C14-4406-ABFF-30A27F9281BF}" type="parTrans" cxnId="{2544751B-E8D6-443F-A238-9B265E07B78D}">
      <dgm:prSet/>
      <dgm:spPr/>
      <dgm:t>
        <a:bodyPr/>
        <a:lstStyle/>
        <a:p>
          <a:endParaRPr lang="en-US"/>
        </a:p>
      </dgm:t>
    </dgm:pt>
    <dgm:pt modelId="{6FB5E8EE-C89C-4B56-AFDC-DF8DC8ED0E25}" type="sibTrans" cxnId="{2544751B-E8D6-443F-A238-9B265E07B78D}">
      <dgm:prSet/>
      <dgm:spPr/>
      <dgm:t>
        <a:bodyPr/>
        <a:lstStyle/>
        <a:p>
          <a:endParaRPr lang="en-US"/>
        </a:p>
      </dgm:t>
    </dgm:pt>
    <dgm:pt modelId="{A9AC21F5-F86A-4598-904E-2036663A0066}">
      <dgm:prSet/>
      <dgm:spPr/>
      <dgm:t>
        <a:bodyPr/>
        <a:lstStyle/>
        <a:p>
          <a:r>
            <a:rPr lang="en-US"/>
            <a:t>5. Delete customer details.</a:t>
          </a:r>
        </a:p>
      </dgm:t>
    </dgm:pt>
    <dgm:pt modelId="{19D20A08-7ED7-4D47-A550-8E5B55A0B1EA}" type="parTrans" cxnId="{5AD887B3-4C09-459D-A0E9-B03B66CD9635}">
      <dgm:prSet/>
      <dgm:spPr/>
      <dgm:t>
        <a:bodyPr/>
        <a:lstStyle/>
        <a:p>
          <a:endParaRPr lang="en-US"/>
        </a:p>
      </dgm:t>
    </dgm:pt>
    <dgm:pt modelId="{57470E49-0B5A-4F77-A78F-DA51AA558431}" type="sibTrans" cxnId="{5AD887B3-4C09-459D-A0E9-B03B66CD9635}">
      <dgm:prSet/>
      <dgm:spPr/>
      <dgm:t>
        <a:bodyPr/>
        <a:lstStyle/>
        <a:p>
          <a:endParaRPr lang="en-US"/>
        </a:p>
      </dgm:t>
    </dgm:pt>
    <dgm:pt modelId="{59C67192-54CA-4844-AC07-03F581950D01}">
      <dgm:prSet/>
      <dgm:spPr/>
      <dgm:t>
        <a:bodyPr/>
        <a:lstStyle/>
        <a:p>
          <a:r>
            <a:rPr lang="en-US"/>
            <a:t>6. Generate weekly customer reports</a:t>
          </a:r>
        </a:p>
      </dgm:t>
    </dgm:pt>
    <dgm:pt modelId="{B76F5DDE-F917-4F81-BB4C-50ED888B29FF}" type="parTrans" cxnId="{C36E785F-3611-44D0-AC32-4E4A86F69ECF}">
      <dgm:prSet/>
      <dgm:spPr/>
      <dgm:t>
        <a:bodyPr/>
        <a:lstStyle/>
        <a:p>
          <a:endParaRPr lang="en-US"/>
        </a:p>
      </dgm:t>
    </dgm:pt>
    <dgm:pt modelId="{73EE6FAB-8309-45B8-B1A4-BB35641542E9}" type="sibTrans" cxnId="{C36E785F-3611-44D0-AC32-4E4A86F69ECF}">
      <dgm:prSet/>
      <dgm:spPr/>
      <dgm:t>
        <a:bodyPr/>
        <a:lstStyle/>
        <a:p>
          <a:endParaRPr lang="en-US"/>
        </a:p>
      </dgm:t>
    </dgm:pt>
    <dgm:pt modelId="{98580E36-5F2E-3144-80D4-360774D36FDC}" type="pres">
      <dgm:prSet presAssocID="{5F62131D-7570-428F-A05F-C3E1775C249D}" presName="vert0" presStyleCnt="0">
        <dgm:presLayoutVars>
          <dgm:dir/>
          <dgm:animOne val="branch"/>
          <dgm:animLvl val="lvl"/>
        </dgm:presLayoutVars>
      </dgm:prSet>
      <dgm:spPr/>
    </dgm:pt>
    <dgm:pt modelId="{392569F1-8E1F-6846-A6A8-FAF0007F1D79}" type="pres">
      <dgm:prSet presAssocID="{61A9AA8A-622A-400B-B71C-31DF04F74C3A}" presName="thickLine" presStyleLbl="alignNode1" presStyleIdx="0" presStyleCnt="6"/>
      <dgm:spPr/>
    </dgm:pt>
    <dgm:pt modelId="{C0DA24B3-BDE3-5448-BD36-40781339D42C}" type="pres">
      <dgm:prSet presAssocID="{61A9AA8A-622A-400B-B71C-31DF04F74C3A}" presName="horz1" presStyleCnt="0"/>
      <dgm:spPr/>
    </dgm:pt>
    <dgm:pt modelId="{D727EAAF-2AD6-BD47-9C52-C81B2BD997FF}" type="pres">
      <dgm:prSet presAssocID="{61A9AA8A-622A-400B-B71C-31DF04F74C3A}" presName="tx1" presStyleLbl="revTx" presStyleIdx="0" presStyleCnt="6"/>
      <dgm:spPr/>
    </dgm:pt>
    <dgm:pt modelId="{0E107142-4F98-3A46-AA00-0585F87E4A11}" type="pres">
      <dgm:prSet presAssocID="{61A9AA8A-622A-400B-B71C-31DF04F74C3A}" presName="vert1" presStyleCnt="0"/>
      <dgm:spPr/>
    </dgm:pt>
    <dgm:pt modelId="{97CDE9B2-ECA8-764F-A890-3BB1AA8D254E}" type="pres">
      <dgm:prSet presAssocID="{C77E6902-C05D-4CD0-8EB6-A8C7394ADD64}" presName="thickLine" presStyleLbl="alignNode1" presStyleIdx="1" presStyleCnt="6"/>
      <dgm:spPr/>
    </dgm:pt>
    <dgm:pt modelId="{E8C3561D-AC09-F749-9536-91D2FA89111D}" type="pres">
      <dgm:prSet presAssocID="{C77E6902-C05D-4CD0-8EB6-A8C7394ADD64}" presName="horz1" presStyleCnt="0"/>
      <dgm:spPr/>
    </dgm:pt>
    <dgm:pt modelId="{BFFC383E-2973-0B4C-8ECC-E4D9B0AD9775}" type="pres">
      <dgm:prSet presAssocID="{C77E6902-C05D-4CD0-8EB6-A8C7394ADD64}" presName="tx1" presStyleLbl="revTx" presStyleIdx="1" presStyleCnt="6"/>
      <dgm:spPr/>
    </dgm:pt>
    <dgm:pt modelId="{46A3E068-D573-504D-82C7-F25ADD00044B}" type="pres">
      <dgm:prSet presAssocID="{C77E6902-C05D-4CD0-8EB6-A8C7394ADD64}" presName="vert1" presStyleCnt="0"/>
      <dgm:spPr/>
    </dgm:pt>
    <dgm:pt modelId="{A82983C8-B46E-E948-9F00-F9808E550CD3}" type="pres">
      <dgm:prSet presAssocID="{E5C0676D-0B15-497C-89F9-1E19BD1C8A67}" presName="thickLine" presStyleLbl="alignNode1" presStyleIdx="2" presStyleCnt="6"/>
      <dgm:spPr/>
    </dgm:pt>
    <dgm:pt modelId="{8DAFBC2E-9CA9-5746-AB1F-B22BF9A4DA4B}" type="pres">
      <dgm:prSet presAssocID="{E5C0676D-0B15-497C-89F9-1E19BD1C8A67}" presName="horz1" presStyleCnt="0"/>
      <dgm:spPr/>
    </dgm:pt>
    <dgm:pt modelId="{B8E3EED1-8DAC-5948-9329-EB6443E07C89}" type="pres">
      <dgm:prSet presAssocID="{E5C0676D-0B15-497C-89F9-1E19BD1C8A67}" presName="tx1" presStyleLbl="revTx" presStyleIdx="2" presStyleCnt="6"/>
      <dgm:spPr/>
    </dgm:pt>
    <dgm:pt modelId="{8AD7EE20-F2FB-7E4F-8718-B874D8B606F7}" type="pres">
      <dgm:prSet presAssocID="{E5C0676D-0B15-497C-89F9-1E19BD1C8A67}" presName="vert1" presStyleCnt="0"/>
      <dgm:spPr/>
    </dgm:pt>
    <dgm:pt modelId="{4599BC92-6E0F-BE42-B1E2-14CB6E59059F}" type="pres">
      <dgm:prSet presAssocID="{71634524-51A5-4415-B60A-CB0AB6B05568}" presName="thickLine" presStyleLbl="alignNode1" presStyleIdx="3" presStyleCnt="6"/>
      <dgm:spPr/>
    </dgm:pt>
    <dgm:pt modelId="{A7B6BF8D-EF0D-864C-89E7-F286843730E4}" type="pres">
      <dgm:prSet presAssocID="{71634524-51A5-4415-B60A-CB0AB6B05568}" presName="horz1" presStyleCnt="0"/>
      <dgm:spPr/>
    </dgm:pt>
    <dgm:pt modelId="{3382CF70-ADA1-FB42-B587-63BBD0B3C2DA}" type="pres">
      <dgm:prSet presAssocID="{71634524-51A5-4415-B60A-CB0AB6B05568}" presName="tx1" presStyleLbl="revTx" presStyleIdx="3" presStyleCnt="6"/>
      <dgm:spPr/>
    </dgm:pt>
    <dgm:pt modelId="{D5FEB9D7-DC1C-474B-88CD-B18D98FF445E}" type="pres">
      <dgm:prSet presAssocID="{71634524-51A5-4415-B60A-CB0AB6B05568}" presName="vert1" presStyleCnt="0"/>
      <dgm:spPr/>
    </dgm:pt>
    <dgm:pt modelId="{BEA11AD8-8CA4-BE4E-85EE-85213C66EB39}" type="pres">
      <dgm:prSet presAssocID="{A9AC21F5-F86A-4598-904E-2036663A0066}" presName="thickLine" presStyleLbl="alignNode1" presStyleIdx="4" presStyleCnt="6"/>
      <dgm:spPr/>
    </dgm:pt>
    <dgm:pt modelId="{521E90BC-AB72-7141-BCB6-4273B5183C2F}" type="pres">
      <dgm:prSet presAssocID="{A9AC21F5-F86A-4598-904E-2036663A0066}" presName="horz1" presStyleCnt="0"/>
      <dgm:spPr/>
    </dgm:pt>
    <dgm:pt modelId="{6D2C221D-9098-5F48-B717-37B4AC535F86}" type="pres">
      <dgm:prSet presAssocID="{A9AC21F5-F86A-4598-904E-2036663A0066}" presName="tx1" presStyleLbl="revTx" presStyleIdx="4" presStyleCnt="6"/>
      <dgm:spPr/>
    </dgm:pt>
    <dgm:pt modelId="{DB3F72A6-DE09-9F48-9BF7-C4E272973763}" type="pres">
      <dgm:prSet presAssocID="{A9AC21F5-F86A-4598-904E-2036663A0066}" presName="vert1" presStyleCnt="0"/>
      <dgm:spPr/>
    </dgm:pt>
    <dgm:pt modelId="{FDD8D8BA-6AF5-A549-93E6-DE8BC1D7ED31}" type="pres">
      <dgm:prSet presAssocID="{59C67192-54CA-4844-AC07-03F581950D01}" presName="thickLine" presStyleLbl="alignNode1" presStyleIdx="5" presStyleCnt="6"/>
      <dgm:spPr/>
    </dgm:pt>
    <dgm:pt modelId="{A3A662A9-6386-1B42-9F62-45D5C3B698BB}" type="pres">
      <dgm:prSet presAssocID="{59C67192-54CA-4844-AC07-03F581950D01}" presName="horz1" presStyleCnt="0"/>
      <dgm:spPr/>
    </dgm:pt>
    <dgm:pt modelId="{6A214758-5067-5F4C-8443-6E41309EA05C}" type="pres">
      <dgm:prSet presAssocID="{59C67192-54CA-4844-AC07-03F581950D01}" presName="tx1" presStyleLbl="revTx" presStyleIdx="5" presStyleCnt="6"/>
      <dgm:spPr/>
    </dgm:pt>
    <dgm:pt modelId="{5C2F3C2D-3478-F74F-BD19-5C81F62F74C0}" type="pres">
      <dgm:prSet presAssocID="{59C67192-54CA-4844-AC07-03F581950D01}" presName="vert1" presStyleCnt="0"/>
      <dgm:spPr/>
    </dgm:pt>
  </dgm:ptLst>
  <dgm:cxnLst>
    <dgm:cxn modelId="{2544751B-E8D6-443F-A238-9B265E07B78D}" srcId="{5F62131D-7570-428F-A05F-C3E1775C249D}" destId="{71634524-51A5-4415-B60A-CB0AB6B05568}" srcOrd="3" destOrd="0" parTransId="{D28E630E-5C14-4406-ABFF-30A27F9281BF}" sibTransId="{6FB5E8EE-C89C-4B56-AFDC-DF8DC8ED0E25}"/>
    <dgm:cxn modelId="{CA9C8E1F-693E-1F47-8917-1FE9798375C6}" type="presOf" srcId="{A9AC21F5-F86A-4598-904E-2036663A0066}" destId="{6D2C221D-9098-5F48-B717-37B4AC535F86}" srcOrd="0" destOrd="0" presId="urn:microsoft.com/office/officeart/2008/layout/LinedList"/>
    <dgm:cxn modelId="{18F94324-C888-B342-A34E-A7C77DC7C71A}" type="presOf" srcId="{5F62131D-7570-428F-A05F-C3E1775C249D}" destId="{98580E36-5F2E-3144-80D4-360774D36FDC}" srcOrd="0" destOrd="0" presId="urn:microsoft.com/office/officeart/2008/layout/LinedList"/>
    <dgm:cxn modelId="{C36E785F-3611-44D0-AC32-4E4A86F69ECF}" srcId="{5F62131D-7570-428F-A05F-C3E1775C249D}" destId="{59C67192-54CA-4844-AC07-03F581950D01}" srcOrd="5" destOrd="0" parTransId="{B76F5DDE-F917-4F81-BB4C-50ED888B29FF}" sibTransId="{73EE6FAB-8309-45B8-B1A4-BB35641542E9}"/>
    <dgm:cxn modelId="{379BBA46-F2E3-C547-9B81-397905D70C5F}" type="presOf" srcId="{C77E6902-C05D-4CD0-8EB6-A8C7394ADD64}" destId="{BFFC383E-2973-0B4C-8ECC-E4D9B0AD9775}" srcOrd="0" destOrd="0" presId="urn:microsoft.com/office/officeart/2008/layout/LinedList"/>
    <dgm:cxn modelId="{7F1EF549-B141-8846-82B4-B95B133839B9}" type="presOf" srcId="{61A9AA8A-622A-400B-B71C-31DF04F74C3A}" destId="{D727EAAF-2AD6-BD47-9C52-C81B2BD997FF}" srcOrd="0" destOrd="0" presId="urn:microsoft.com/office/officeart/2008/layout/LinedList"/>
    <dgm:cxn modelId="{8775D188-117A-4D30-9DB5-926415493AF3}" srcId="{5F62131D-7570-428F-A05F-C3E1775C249D}" destId="{C77E6902-C05D-4CD0-8EB6-A8C7394ADD64}" srcOrd="1" destOrd="0" parTransId="{63615EF6-3B48-4D7A-B1E8-C41DC3EC289D}" sibTransId="{4AEFC4BA-CB29-4A4C-A34D-7AC44F28B75A}"/>
    <dgm:cxn modelId="{F9DBE28E-CC4A-0C4D-B58B-E6139D84FE8E}" type="presOf" srcId="{71634524-51A5-4415-B60A-CB0AB6B05568}" destId="{3382CF70-ADA1-FB42-B587-63BBD0B3C2DA}" srcOrd="0" destOrd="0" presId="urn:microsoft.com/office/officeart/2008/layout/LinedList"/>
    <dgm:cxn modelId="{61E4719D-F36E-41DE-8852-1886B0DDB2D0}" srcId="{5F62131D-7570-428F-A05F-C3E1775C249D}" destId="{61A9AA8A-622A-400B-B71C-31DF04F74C3A}" srcOrd="0" destOrd="0" parTransId="{8D7A135F-02BD-4687-891D-E09930559AEA}" sibTransId="{C64E1DD1-EF96-47C7-93AF-578FFDB5B420}"/>
    <dgm:cxn modelId="{AC4CB5AA-665F-7B45-A6D4-0F406CA8A53D}" type="presOf" srcId="{E5C0676D-0B15-497C-89F9-1E19BD1C8A67}" destId="{B8E3EED1-8DAC-5948-9329-EB6443E07C89}" srcOrd="0" destOrd="0" presId="urn:microsoft.com/office/officeart/2008/layout/LinedList"/>
    <dgm:cxn modelId="{5AD887B3-4C09-459D-A0E9-B03B66CD9635}" srcId="{5F62131D-7570-428F-A05F-C3E1775C249D}" destId="{A9AC21F5-F86A-4598-904E-2036663A0066}" srcOrd="4" destOrd="0" parTransId="{19D20A08-7ED7-4D47-A550-8E5B55A0B1EA}" sibTransId="{57470E49-0B5A-4F77-A78F-DA51AA558431}"/>
    <dgm:cxn modelId="{20745CBC-19B7-1A46-83C9-49C51320DD28}" type="presOf" srcId="{59C67192-54CA-4844-AC07-03F581950D01}" destId="{6A214758-5067-5F4C-8443-6E41309EA05C}" srcOrd="0" destOrd="0" presId="urn:microsoft.com/office/officeart/2008/layout/LinedList"/>
    <dgm:cxn modelId="{2F96A8F4-82BB-4AFE-BB06-6ED491E2C056}" srcId="{5F62131D-7570-428F-A05F-C3E1775C249D}" destId="{E5C0676D-0B15-497C-89F9-1E19BD1C8A67}" srcOrd="2" destOrd="0" parTransId="{9AF4E46C-4E84-4C30-A8C5-7387C383A26D}" sibTransId="{9842E9AA-31D4-4471-AF8F-7213BC1EDEBB}"/>
    <dgm:cxn modelId="{503BB814-72A9-D747-A89F-1421DAB5DA5C}" type="presParOf" srcId="{98580E36-5F2E-3144-80D4-360774D36FDC}" destId="{392569F1-8E1F-6846-A6A8-FAF0007F1D79}" srcOrd="0" destOrd="0" presId="urn:microsoft.com/office/officeart/2008/layout/LinedList"/>
    <dgm:cxn modelId="{5B72461A-813B-754B-B74D-70FAAA72CB73}" type="presParOf" srcId="{98580E36-5F2E-3144-80D4-360774D36FDC}" destId="{C0DA24B3-BDE3-5448-BD36-40781339D42C}" srcOrd="1" destOrd="0" presId="urn:microsoft.com/office/officeart/2008/layout/LinedList"/>
    <dgm:cxn modelId="{31877C0E-2F55-714B-A701-FFD0284A9686}" type="presParOf" srcId="{C0DA24B3-BDE3-5448-BD36-40781339D42C}" destId="{D727EAAF-2AD6-BD47-9C52-C81B2BD997FF}" srcOrd="0" destOrd="0" presId="urn:microsoft.com/office/officeart/2008/layout/LinedList"/>
    <dgm:cxn modelId="{1E0AE24F-9E6E-134D-B762-299206144BAE}" type="presParOf" srcId="{C0DA24B3-BDE3-5448-BD36-40781339D42C}" destId="{0E107142-4F98-3A46-AA00-0585F87E4A11}" srcOrd="1" destOrd="0" presId="urn:microsoft.com/office/officeart/2008/layout/LinedList"/>
    <dgm:cxn modelId="{9AF3C9D2-01B2-A644-A848-9BD41D62A844}" type="presParOf" srcId="{98580E36-5F2E-3144-80D4-360774D36FDC}" destId="{97CDE9B2-ECA8-764F-A890-3BB1AA8D254E}" srcOrd="2" destOrd="0" presId="urn:microsoft.com/office/officeart/2008/layout/LinedList"/>
    <dgm:cxn modelId="{68207998-A8FE-5846-B944-4301F893F0FC}" type="presParOf" srcId="{98580E36-5F2E-3144-80D4-360774D36FDC}" destId="{E8C3561D-AC09-F749-9536-91D2FA89111D}" srcOrd="3" destOrd="0" presId="urn:microsoft.com/office/officeart/2008/layout/LinedList"/>
    <dgm:cxn modelId="{A646AAD4-77BA-A64B-AF03-A01EC00D95FC}" type="presParOf" srcId="{E8C3561D-AC09-F749-9536-91D2FA89111D}" destId="{BFFC383E-2973-0B4C-8ECC-E4D9B0AD9775}" srcOrd="0" destOrd="0" presId="urn:microsoft.com/office/officeart/2008/layout/LinedList"/>
    <dgm:cxn modelId="{14AAA197-D6FB-544A-A81D-DCA85F5E1C64}" type="presParOf" srcId="{E8C3561D-AC09-F749-9536-91D2FA89111D}" destId="{46A3E068-D573-504D-82C7-F25ADD00044B}" srcOrd="1" destOrd="0" presId="urn:microsoft.com/office/officeart/2008/layout/LinedList"/>
    <dgm:cxn modelId="{7E175BBF-A413-974B-AE12-237B18879C3B}" type="presParOf" srcId="{98580E36-5F2E-3144-80D4-360774D36FDC}" destId="{A82983C8-B46E-E948-9F00-F9808E550CD3}" srcOrd="4" destOrd="0" presId="urn:microsoft.com/office/officeart/2008/layout/LinedList"/>
    <dgm:cxn modelId="{48B813F9-E4A4-8740-A2D3-CFD3CC278F42}" type="presParOf" srcId="{98580E36-5F2E-3144-80D4-360774D36FDC}" destId="{8DAFBC2E-9CA9-5746-AB1F-B22BF9A4DA4B}" srcOrd="5" destOrd="0" presId="urn:microsoft.com/office/officeart/2008/layout/LinedList"/>
    <dgm:cxn modelId="{A95D90A8-0173-8D41-B6A3-2B303BCA1688}" type="presParOf" srcId="{8DAFBC2E-9CA9-5746-AB1F-B22BF9A4DA4B}" destId="{B8E3EED1-8DAC-5948-9329-EB6443E07C89}" srcOrd="0" destOrd="0" presId="urn:microsoft.com/office/officeart/2008/layout/LinedList"/>
    <dgm:cxn modelId="{4916C60D-FD7F-0144-9925-366AB20400A1}" type="presParOf" srcId="{8DAFBC2E-9CA9-5746-AB1F-B22BF9A4DA4B}" destId="{8AD7EE20-F2FB-7E4F-8718-B874D8B606F7}" srcOrd="1" destOrd="0" presId="urn:microsoft.com/office/officeart/2008/layout/LinedList"/>
    <dgm:cxn modelId="{D5845F58-A8E8-E24A-B6AD-10C106083909}" type="presParOf" srcId="{98580E36-5F2E-3144-80D4-360774D36FDC}" destId="{4599BC92-6E0F-BE42-B1E2-14CB6E59059F}" srcOrd="6" destOrd="0" presId="urn:microsoft.com/office/officeart/2008/layout/LinedList"/>
    <dgm:cxn modelId="{A0111522-39B4-554E-A451-C549D05E599F}" type="presParOf" srcId="{98580E36-5F2E-3144-80D4-360774D36FDC}" destId="{A7B6BF8D-EF0D-864C-89E7-F286843730E4}" srcOrd="7" destOrd="0" presId="urn:microsoft.com/office/officeart/2008/layout/LinedList"/>
    <dgm:cxn modelId="{2417FC31-2087-C843-B5E9-1A05E8D0E379}" type="presParOf" srcId="{A7B6BF8D-EF0D-864C-89E7-F286843730E4}" destId="{3382CF70-ADA1-FB42-B587-63BBD0B3C2DA}" srcOrd="0" destOrd="0" presId="urn:microsoft.com/office/officeart/2008/layout/LinedList"/>
    <dgm:cxn modelId="{1DC06A1B-55B1-634E-A72A-88071C592D44}" type="presParOf" srcId="{A7B6BF8D-EF0D-864C-89E7-F286843730E4}" destId="{D5FEB9D7-DC1C-474B-88CD-B18D98FF445E}" srcOrd="1" destOrd="0" presId="urn:microsoft.com/office/officeart/2008/layout/LinedList"/>
    <dgm:cxn modelId="{C68EB18A-A603-8345-87DF-72D79618A143}" type="presParOf" srcId="{98580E36-5F2E-3144-80D4-360774D36FDC}" destId="{BEA11AD8-8CA4-BE4E-85EE-85213C66EB39}" srcOrd="8" destOrd="0" presId="urn:microsoft.com/office/officeart/2008/layout/LinedList"/>
    <dgm:cxn modelId="{A32AC718-2481-F94D-BBFD-53CB40EEB8C0}" type="presParOf" srcId="{98580E36-5F2E-3144-80D4-360774D36FDC}" destId="{521E90BC-AB72-7141-BCB6-4273B5183C2F}" srcOrd="9" destOrd="0" presId="urn:microsoft.com/office/officeart/2008/layout/LinedList"/>
    <dgm:cxn modelId="{FD22384F-2B41-AA4B-B1A1-79E946280200}" type="presParOf" srcId="{521E90BC-AB72-7141-BCB6-4273B5183C2F}" destId="{6D2C221D-9098-5F48-B717-37B4AC535F86}" srcOrd="0" destOrd="0" presId="urn:microsoft.com/office/officeart/2008/layout/LinedList"/>
    <dgm:cxn modelId="{2D3E1569-88C8-A04D-A5E5-D68BC6B78355}" type="presParOf" srcId="{521E90BC-AB72-7141-BCB6-4273B5183C2F}" destId="{DB3F72A6-DE09-9F48-9BF7-C4E272973763}" srcOrd="1" destOrd="0" presId="urn:microsoft.com/office/officeart/2008/layout/LinedList"/>
    <dgm:cxn modelId="{0FBC533A-30DC-8B43-823F-00F18754D09B}" type="presParOf" srcId="{98580E36-5F2E-3144-80D4-360774D36FDC}" destId="{FDD8D8BA-6AF5-A549-93E6-DE8BC1D7ED31}" srcOrd="10" destOrd="0" presId="urn:microsoft.com/office/officeart/2008/layout/LinedList"/>
    <dgm:cxn modelId="{FF1776E6-E738-C04D-AD44-FC1A6D86CE84}" type="presParOf" srcId="{98580E36-5F2E-3144-80D4-360774D36FDC}" destId="{A3A662A9-6386-1B42-9F62-45D5C3B698BB}" srcOrd="11" destOrd="0" presId="urn:microsoft.com/office/officeart/2008/layout/LinedList"/>
    <dgm:cxn modelId="{1CE5E3D1-CB50-EF45-B5BD-05C8DFE0207B}" type="presParOf" srcId="{A3A662A9-6386-1B42-9F62-45D5C3B698BB}" destId="{6A214758-5067-5F4C-8443-6E41309EA05C}" srcOrd="0" destOrd="0" presId="urn:microsoft.com/office/officeart/2008/layout/LinedList"/>
    <dgm:cxn modelId="{0CAA34CA-05A6-3147-B507-2914DE500BC8}" type="presParOf" srcId="{A3A662A9-6386-1B42-9F62-45D5C3B698BB}" destId="{5C2F3C2D-3478-F74F-BD19-5C81F62F74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BEE39A-5F79-4D79-8DA6-3446DB9D1D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BB8D5F-2803-4BB3-8D08-007D9802BFAA}">
      <dgm:prSet/>
      <dgm:spPr/>
      <dgm:t>
        <a:bodyPr/>
        <a:lstStyle/>
        <a:p>
          <a:r>
            <a:rPr lang="en-US"/>
            <a:t>1. Login.</a:t>
          </a:r>
        </a:p>
      </dgm:t>
    </dgm:pt>
    <dgm:pt modelId="{F23512C7-2C9B-4CF9-8FCF-22BBEBF90E8C}" type="parTrans" cxnId="{7AC7A917-49E7-411F-A9DB-7DEFB687E808}">
      <dgm:prSet/>
      <dgm:spPr/>
      <dgm:t>
        <a:bodyPr/>
        <a:lstStyle/>
        <a:p>
          <a:endParaRPr lang="en-US"/>
        </a:p>
      </dgm:t>
    </dgm:pt>
    <dgm:pt modelId="{EDFD5E7B-5991-4816-A6AA-FE98C444EC9C}" type="sibTrans" cxnId="{7AC7A917-49E7-411F-A9DB-7DEFB687E808}">
      <dgm:prSet/>
      <dgm:spPr/>
      <dgm:t>
        <a:bodyPr/>
        <a:lstStyle/>
        <a:p>
          <a:endParaRPr lang="en-US"/>
        </a:p>
      </dgm:t>
    </dgm:pt>
    <dgm:pt modelId="{951D4908-FBD4-47AF-856D-803A2ABB13F4}">
      <dgm:prSet/>
      <dgm:spPr/>
      <dgm:t>
        <a:bodyPr/>
        <a:lstStyle/>
        <a:p>
          <a:r>
            <a:rPr lang="en-US"/>
            <a:t>2. Manage payment method.</a:t>
          </a:r>
        </a:p>
      </dgm:t>
    </dgm:pt>
    <dgm:pt modelId="{042A1846-2079-4EBA-A19E-CDB6D0AD49FD}" type="parTrans" cxnId="{01D535EA-DD25-4DD9-9E2C-9F20B8EC2457}">
      <dgm:prSet/>
      <dgm:spPr/>
      <dgm:t>
        <a:bodyPr/>
        <a:lstStyle/>
        <a:p>
          <a:endParaRPr lang="en-US"/>
        </a:p>
      </dgm:t>
    </dgm:pt>
    <dgm:pt modelId="{3C549EEC-3824-4F25-8936-3CE9B3C02D77}" type="sibTrans" cxnId="{01D535EA-DD25-4DD9-9E2C-9F20B8EC2457}">
      <dgm:prSet/>
      <dgm:spPr/>
      <dgm:t>
        <a:bodyPr/>
        <a:lstStyle/>
        <a:p>
          <a:endParaRPr lang="en-US"/>
        </a:p>
      </dgm:t>
    </dgm:pt>
    <dgm:pt modelId="{8EECC2B0-3F17-410D-A8ED-9BF9BFC41754}">
      <dgm:prSet/>
      <dgm:spPr/>
      <dgm:t>
        <a:bodyPr/>
        <a:lstStyle/>
        <a:p>
          <a:r>
            <a:rPr lang="en-US"/>
            <a:t>3. Manage expenses.</a:t>
          </a:r>
        </a:p>
      </dgm:t>
    </dgm:pt>
    <dgm:pt modelId="{F5F08182-0212-4933-B3F3-58A1BD677F3E}" type="parTrans" cxnId="{8B7183A6-BD16-4A31-AA43-ACAF86E9AFBC}">
      <dgm:prSet/>
      <dgm:spPr/>
      <dgm:t>
        <a:bodyPr/>
        <a:lstStyle/>
        <a:p>
          <a:endParaRPr lang="en-US"/>
        </a:p>
      </dgm:t>
    </dgm:pt>
    <dgm:pt modelId="{8DE22B57-5D4E-428A-B7AC-F013DED85827}" type="sibTrans" cxnId="{8B7183A6-BD16-4A31-AA43-ACAF86E9AFBC}">
      <dgm:prSet/>
      <dgm:spPr/>
      <dgm:t>
        <a:bodyPr/>
        <a:lstStyle/>
        <a:p>
          <a:endParaRPr lang="en-US"/>
        </a:p>
      </dgm:t>
    </dgm:pt>
    <dgm:pt modelId="{D1DF3EAB-D723-448A-8532-D63D26F7140A}">
      <dgm:prSet/>
      <dgm:spPr/>
      <dgm:t>
        <a:bodyPr/>
        <a:lstStyle/>
        <a:p>
          <a:r>
            <a:rPr lang="en-US"/>
            <a:t>4. View the bill report.</a:t>
          </a:r>
        </a:p>
      </dgm:t>
    </dgm:pt>
    <dgm:pt modelId="{F70A417B-8189-42D1-86E4-385AFE649E01}" type="parTrans" cxnId="{8BF0D9FD-B534-4BA1-933F-9A8B5C4F31FE}">
      <dgm:prSet/>
      <dgm:spPr/>
      <dgm:t>
        <a:bodyPr/>
        <a:lstStyle/>
        <a:p>
          <a:endParaRPr lang="en-US"/>
        </a:p>
      </dgm:t>
    </dgm:pt>
    <dgm:pt modelId="{D3F725B5-206C-4AF3-A91B-60CA0A46380D}" type="sibTrans" cxnId="{8BF0D9FD-B534-4BA1-933F-9A8B5C4F31FE}">
      <dgm:prSet/>
      <dgm:spPr/>
      <dgm:t>
        <a:bodyPr/>
        <a:lstStyle/>
        <a:p>
          <a:endParaRPr lang="en-US"/>
        </a:p>
      </dgm:t>
    </dgm:pt>
    <dgm:pt modelId="{25436508-72AF-4698-A3E0-F4944767F173}">
      <dgm:prSet/>
      <dgm:spPr/>
      <dgm:t>
        <a:bodyPr/>
        <a:lstStyle/>
        <a:p>
          <a:r>
            <a:rPr lang="en-US"/>
            <a:t>5. Calculate the salary of the employees.</a:t>
          </a:r>
        </a:p>
      </dgm:t>
    </dgm:pt>
    <dgm:pt modelId="{7488482C-76D3-4730-823F-154FEA867419}" type="parTrans" cxnId="{58991F8E-4045-48A5-AF37-70313C6EBE97}">
      <dgm:prSet/>
      <dgm:spPr/>
      <dgm:t>
        <a:bodyPr/>
        <a:lstStyle/>
        <a:p>
          <a:endParaRPr lang="en-US"/>
        </a:p>
      </dgm:t>
    </dgm:pt>
    <dgm:pt modelId="{7CCD5BB8-B632-4478-8CA2-C122C24563AA}" type="sibTrans" cxnId="{58991F8E-4045-48A5-AF37-70313C6EBE97}">
      <dgm:prSet/>
      <dgm:spPr/>
      <dgm:t>
        <a:bodyPr/>
        <a:lstStyle/>
        <a:p>
          <a:endParaRPr lang="en-US"/>
        </a:p>
      </dgm:t>
    </dgm:pt>
    <dgm:pt modelId="{0DDF0F4A-A2DE-45E1-AF9B-C2FA73354BAC}">
      <dgm:prSet/>
      <dgm:spPr/>
      <dgm:t>
        <a:bodyPr/>
        <a:lstStyle/>
        <a:p>
          <a:r>
            <a:rPr lang="en-US"/>
            <a:t>6. Calculating monthly income.</a:t>
          </a:r>
        </a:p>
      </dgm:t>
    </dgm:pt>
    <dgm:pt modelId="{F6AD228B-75F0-42F6-808D-DB5E5167D7EE}" type="parTrans" cxnId="{C583A34E-BA22-4EC3-A84B-24D9349F3170}">
      <dgm:prSet/>
      <dgm:spPr/>
      <dgm:t>
        <a:bodyPr/>
        <a:lstStyle/>
        <a:p>
          <a:endParaRPr lang="en-US"/>
        </a:p>
      </dgm:t>
    </dgm:pt>
    <dgm:pt modelId="{1918726F-745F-416E-A83A-9B77D91AA0B0}" type="sibTrans" cxnId="{C583A34E-BA22-4EC3-A84B-24D9349F3170}">
      <dgm:prSet/>
      <dgm:spPr/>
      <dgm:t>
        <a:bodyPr/>
        <a:lstStyle/>
        <a:p>
          <a:endParaRPr lang="en-US"/>
        </a:p>
      </dgm:t>
    </dgm:pt>
    <dgm:pt modelId="{D2F53553-49B4-44F8-B378-4D824B693D70}">
      <dgm:prSet/>
      <dgm:spPr/>
      <dgm:t>
        <a:bodyPr/>
        <a:lstStyle/>
        <a:p>
          <a:r>
            <a:rPr lang="en-US"/>
            <a:t>7. Generate weekly and monthly income reports</a:t>
          </a:r>
        </a:p>
      </dgm:t>
    </dgm:pt>
    <dgm:pt modelId="{7753DD0A-32FB-4237-9826-BB9B460C37E3}" type="parTrans" cxnId="{9705B383-3A0E-4F2E-BAC8-A439CA39B402}">
      <dgm:prSet/>
      <dgm:spPr/>
      <dgm:t>
        <a:bodyPr/>
        <a:lstStyle/>
        <a:p>
          <a:endParaRPr lang="en-US"/>
        </a:p>
      </dgm:t>
    </dgm:pt>
    <dgm:pt modelId="{49F317DC-94FB-4A40-86C5-A9BF0CB5D551}" type="sibTrans" cxnId="{9705B383-3A0E-4F2E-BAC8-A439CA39B402}">
      <dgm:prSet/>
      <dgm:spPr/>
      <dgm:t>
        <a:bodyPr/>
        <a:lstStyle/>
        <a:p>
          <a:endParaRPr lang="en-US"/>
        </a:p>
      </dgm:t>
    </dgm:pt>
    <dgm:pt modelId="{056FB7AA-8907-3044-9A69-CA1DABBD488B}" type="pres">
      <dgm:prSet presAssocID="{EDBEE39A-5F79-4D79-8DA6-3446DB9D1D0A}" presName="vert0" presStyleCnt="0">
        <dgm:presLayoutVars>
          <dgm:dir/>
          <dgm:animOne val="branch"/>
          <dgm:animLvl val="lvl"/>
        </dgm:presLayoutVars>
      </dgm:prSet>
      <dgm:spPr/>
    </dgm:pt>
    <dgm:pt modelId="{A6DBEA76-C0E2-664E-9997-59624ECB6711}" type="pres">
      <dgm:prSet presAssocID="{34BB8D5F-2803-4BB3-8D08-007D9802BFAA}" presName="thickLine" presStyleLbl="alignNode1" presStyleIdx="0" presStyleCnt="7"/>
      <dgm:spPr/>
    </dgm:pt>
    <dgm:pt modelId="{3BCD7B5B-63F3-5045-893D-D9B16E39828E}" type="pres">
      <dgm:prSet presAssocID="{34BB8D5F-2803-4BB3-8D08-007D9802BFAA}" presName="horz1" presStyleCnt="0"/>
      <dgm:spPr/>
    </dgm:pt>
    <dgm:pt modelId="{C517FCB6-457A-DD42-A43F-4F266B3F72B2}" type="pres">
      <dgm:prSet presAssocID="{34BB8D5F-2803-4BB3-8D08-007D9802BFAA}" presName="tx1" presStyleLbl="revTx" presStyleIdx="0" presStyleCnt="7"/>
      <dgm:spPr/>
    </dgm:pt>
    <dgm:pt modelId="{1F4F1DC6-9237-904A-9091-E8369796224C}" type="pres">
      <dgm:prSet presAssocID="{34BB8D5F-2803-4BB3-8D08-007D9802BFAA}" presName="vert1" presStyleCnt="0"/>
      <dgm:spPr/>
    </dgm:pt>
    <dgm:pt modelId="{828F137F-DF5E-CE41-939E-C8C5E64D3315}" type="pres">
      <dgm:prSet presAssocID="{951D4908-FBD4-47AF-856D-803A2ABB13F4}" presName="thickLine" presStyleLbl="alignNode1" presStyleIdx="1" presStyleCnt="7"/>
      <dgm:spPr/>
    </dgm:pt>
    <dgm:pt modelId="{E319BDC1-3E2E-CD4E-8128-34AF6BE2E4B9}" type="pres">
      <dgm:prSet presAssocID="{951D4908-FBD4-47AF-856D-803A2ABB13F4}" presName="horz1" presStyleCnt="0"/>
      <dgm:spPr/>
    </dgm:pt>
    <dgm:pt modelId="{F919F90A-F5EA-CB41-8D7C-E26BA8C04833}" type="pres">
      <dgm:prSet presAssocID="{951D4908-FBD4-47AF-856D-803A2ABB13F4}" presName="tx1" presStyleLbl="revTx" presStyleIdx="1" presStyleCnt="7"/>
      <dgm:spPr/>
    </dgm:pt>
    <dgm:pt modelId="{6EB95C36-A941-E84E-B2FD-6FF6707FA240}" type="pres">
      <dgm:prSet presAssocID="{951D4908-FBD4-47AF-856D-803A2ABB13F4}" presName="vert1" presStyleCnt="0"/>
      <dgm:spPr/>
    </dgm:pt>
    <dgm:pt modelId="{9F0ECA6E-778D-3846-8C52-97367848383B}" type="pres">
      <dgm:prSet presAssocID="{8EECC2B0-3F17-410D-A8ED-9BF9BFC41754}" presName="thickLine" presStyleLbl="alignNode1" presStyleIdx="2" presStyleCnt="7"/>
      <dgm:spPr/>
    </dgm:pt>
    <dgm:pt modelId="{BD923978-BA33-2542-857C-91EED12524B6}" type="pres">
      <dgm:prSet presAssocID="{8EECC2B0-3F17-410D-A8ED-9BF9BFC41754}" presName="horz1" presStyleCnt="0"/>
      <dgm:spPr/>
    </dgm:pt>
    <dgm:pt modelId="{87AA4E86-B5F8-4640-AF45-348D8EA97879}" type="pres">
      <dgm:prSet presAssocID="{8EECC2B0-3F17-410D-A8ED-9BF9BFC41754}" presName="tx1" presStyleLbl="revTx" presStyleIdx="2" presStyleCnt="7"/>
      <dgm:spPr/>
    </dgm:pt>
    <dgm:pt modelId="{909917B3-D6C8-4540-AB9B-62F7F73D92C0}" type="pres">
      <dgm:prSet presAssocID="{8EECC2B0-3F17-410D-A8ED-9BF9BFC41754}" presName="vert1" presStyleCnt="0"/>
      <dgm:spPr/>
    </dgm:pt>
    <dgm:pt modelId="{FF03ED22-507C-934C-ADC1-02A60FDB8D90}" type="pres">
      <dgm:prSet presAssocID="{D1DF3EAB-D723-448A-8532-D63D26F7140A}" presName="thickLine" presStyleLbl="alignNode1" presStyleIdx="3" presStyleCnt="7"/>
      <dgm:spPr/>
    </dgm:pt>
    <dgm:pt modelId="{D5A73BBA-BA98-004A-B8D4-E68687903043}" type="pres">
      <dgm:prSet presAssocID="{D1DF3EAB-D723-448A-8532-D63D26F7140A}" presName="horz1" presStyleCnt="0"/>
      <dgm:spPr/>
    </dgm:pt>
    <dgm:pt modelId="{666D9AD2-33C7-794A-8B93-809EF9567EAC}" type="pres">
      <dgm:prSet presAssocID="{D1DF3EAB-D723-448A-8532-D63D26F7140A}" presName="tx1" presStyleLbl="revTx" presStyleIdx="3" presStyleCnt="7"/>
      <dgm:spPr/>
    </dgm:pt>
    <dgm:pt modelId="{2B5A8208-8ED5-064C-BD53-3A5DFA7FEB9E}" type="pres">
      <dgm:prSet presAssocID="{D1DF3EAB-D723-448A-8532-D63D26F7140A}" presName="vert1" presStyleCnt="0"/>
      <dgm:spPr/>
    </dgm:pt>
    <dgm:pt modelId="{B7AA0989-691D-DC40-9946-30D0CB51E708}" type="pres">
      <dgm:prSet presAssocID="{25436508-72AF-4698-A3E0-F4944767F173}" presName="thickLine" presStyleLbl="alignNode1" presStyleIdx="4" presStyleCnt="7"/>
      <dgm:spPr/>
    </dgm:pt>
    <dgm:pt modelId="{D683AC8E-50FA-A945-A0E7-B226FA98D36E}" type="pres">
      <dgm:prSet presAssocID="{25436508-72AF-4698-A3E0-F4944767F173}" presName="horz1" presStyleCnt="0"/>
      <dgm:spPr/>
    </dgm:pt>
    <dgm:pt modelId="{A99DE754-A37B-7B4B-B107-9A2F3A068459}" type="pres">
      <dgm:prSet presAssocID="{25436508-72AF-4698-A3E0-F4944767F173}" presName="tx1" presStyleLbl="revTx" presStyleIdx="4" presStyleCnt="7"/>
      <dgm:spPr/>
    </dgm:pt>
    <dgm:pt modelId="{33BEE107-1EC4-9941-AB6D-404DE009FCB9}" type="pres">
      <dgm:prSet presAssocID="{25436508-72AF-4698-A3E0-F4944767F173}" presName="vert1" presStyleCnt="0"/>
      <dgm:spPr/>
    </dgm:pt>
    <dgm:pt modelId="{054369EB-8DAA-0C4A-96FE-382287590610}" type="pres">
      <dgm:prSet presAssocID="{0DDF0F4A-A2DE-45E1-AF9B-C2FA73354BAC}" presName="thickLine" presStyleLbl="alignNode1" presStyleIdx="5" presStyleCnt="7"/>
      <dgm:spPr/>
    </dgm:pt>
    <dgm:pt modelId="{7CA53165-BF45-B24E-8F45-C9957DA96438}" type="pres">
      <dgm:prSet presAssocID="{0DDF0F4A-A2DE-45E1-AF9B-C2FA73354BAC}" presName="horz1" presStyleCnt="0"/>
      <dgm:spPr/>
    </dgm:pt>
    <dgm:pt modelId="{80A14B1D-B2F1-B045-99E2-1EE74E1FB964}" type="pres">
      <dgm:prSet presAssocID="{0DDF0F4A-A2DE-45E1-AF9B-C2FA73354BAC}" presName="tx1" presStyleLbl="revTx" presStyleIdx="5" presStyleCnt="7"/>
      <dgm:spPr/>
    </dgm:pt>
    <dgm:pt modelId="{8BD1DBEA-F574-FE4A-9F80-6C29EEA048ED}" type="pres">
      <dgm:prSet presAssocID="{0DDF0F4A-A2DE-45E1-AF9B-C2FA73354BAC}" presName="vert1" presStyleCnt="0"/>
      <dgm:spPr/>
    </dgm:pt>
    <dgm:pt modelId="{FF0AB44E-4F6F-144D-84A4-31613932F665}" type="pres">
      <dgm:prSet presAssocID="{D2F53553-49B4-44F8-B378-4D824B693D70}" presName="thickLine" presStyleLbl="alignNode1" presStyleIdx="6" presStyleCnt="7"/>
      <dgm:spPr/>
    </dgm:pt>
    <dgm:pt modelId="{2E1955F6-D7D6-B142-AD21-1290FFDFD48B}" type="pres">
      <dgm:prSet presAssocID="{D2F53553-49B4-44F8-B378-4D824B693D70}" presName="horz1" presStyleCnt="0"/>
      <dgm:spPr/>
    </dgm:pt>
    <dgm:pt modelId="{92CDDF58-C990-5B4B-A6D6-D21F67BA8D30}" type="pres">
      <dgm:prSet presAssocID="{D2F53553-49B4-44F8-B378-4D824B693D70}" presName="tx1" presStyleLbl="revTx" presStyleIdx="6" presStyleCnt="7"/>
      <dgm:spPr/>
    </dgm:pt>
    <dgm:pt modelId="{52691562-CD9A-B442-AF48-26E4DC45B381}" type="pres">
      <dgm:prSet presAssocID="{D2F53553-49B4-44F8-B378-4D824B693D70}" presName="vert1" presStyleCnt="0"/>
      <dgm:spPr/>
    </dgm:pt>
  </dgm:ptLst>
  <dgm:cxnLst>
    <dgm:cxn modelId="{7AC7A917-49E7-411F-A9DB-7DEFB687E808}" srcId="{EDBEE39A-5F79-4D79-8DA6-3446DB9D1D0A}" destId="{34BB8D5F-2803-4BB3-8D08-007D9802BFAA}" srcOrd="0" destOrd="0" parTransId="{F23512C7-2C9B-4CF9-8FCF-22BBEBF90E8C}" sibTransId="{EDFD5E7B-5991-4816-A6AA-FE98C444EC9C}"/>
    <dgm:cxn modelId="{D369801F-BAC9-F746-963E-25C6238EB1D7}" type="presOf" srcId="{D1DF3EAB-D723-448A-8532-D63D26F7140A}" destId="{666D9AD2-33C7-794A-8B93-809EF9567EAC}" srcOrd="0" destOrd="0" presId="urn:microsoft.com/office/officeart/2008/layout/LinedList"/>
    <dgm:cxn modelId="{8BFD9B4B-3AEF-CA4A-8FAD-755E2204BD3F}" type="presOf" srcId="{34BB8D5F-2803-4BB3-8D08-007D9802BFAA}" destId="{C517FCB6-457A-DD42-A43F-4F266B3F72B2}" srcOrd="0" destOrd="0" presId="urn:microsoft.com/office/officeart/2008/layout/LinedList"/>
    <dgm:cxn modelId="{C583A34E-BA22-4EC3-A84B-24D9349F3170}" srcId="{EDBEE39A-5F79-4D79-8DA6-3446DB9D1D0A}" destId="{0DDF0F4A-A2DE-45E1-AF9B-C2FA73354BAC}" srcOrd="5" destOrd="0" parTransId="{F6AD228B-75F0-42F6-808D-DB5E5167D7EE}" sibTransId="{1918726F-745F-416E-A83A-9B77D91AA0B0}"/>
    <dgm:cxn modelId="{DFEA957F-1752-1A40-9CD6-7E72ECD3A382}" type="presOf" srcId="{D2F53553-49B4-44F8-B378-4D824B693D70}" destId="{92CDDF58-C990-5B4B-A6D6-D21F67BA8D30}" srcOrd="0" destOrd="0" presId="urn:microsoft.com/office/officeart/2008/layout/LinedList"/>
    <dgm:cxn modelId="{9705B383-3A0E-4F2E-BAC8-A439CA39B402}" srcId="{EDBEE39A-5F79-4D79-8DA6-3446DB9D1D0A}" destId="{D2F53553-49B4-44F8-B378-4D824B693D70}" srcOrd="6" destOrd="0" parTransId="{7753DD0A-32FB-4237-9826-BB9B460C37E3}" sibTransId="{49F317DC-94FB-4A40-86C5-A9BF0CB5D551}"/>
    <dgm:cxn modelId="{58991F8E-4045-48A5-AF37-70313C6EBE97}" srcId="{EDBEE39A-5F79-4D79-8DA6-3446DB9D1D0A}" destId="{25436508-72AF-4698-A3E0-F4944767F173}" srcOrd="4" destOrd="0" parTransId="{7488482C-76D3-4730-823F-154FEA867419}" sibTransId="{7CCD5BB8-B632-4478-8CA2-C122C24563AA}"/>
    <dgm:cxn modelId="{8B7183A6-BD16-4A31-AA43-ACAF86E9AFBC}" srcId="{EDBEE39A-5F79-4D79-8DA6-3446DB9D1D0A}" destId="{8EECC2B0-3F17-410D-A8ED-9BF9BFC41754}" srcOrd="2" destOrd="0" parTransId="{F5F08182-0212-4933-B3F3-58A1BD677F3E}" sibTransId="{8DE22B57-5D4E-428A-B7AC-F013DED85827}"/>
    <dgm:cxn modelId="{A828E5A6-8B59-D14B-A171-00DF3C01DD4F}" type="presOf" srcId="{EDBEE39A-5F79-4D79-8DA6-3446DB9D1D0A}" destId="{056FB7AA-8907-3044-9A69-CA1DABBD488B}" srcOrd="0" destOrd="0" presId="urn:microsoft.com/office/officeart/2008/layout/LinedList"/>
    <dgm:cxn modelId="{EC7D34C3-48A1-6441-AAB5-238A8F93C2A5}" type="presOf" srcId="{8EECC2B0-3F17-410D-A8ED-9BF9BFC41754}" destId="{87AA4E86-B5F8-4640-AF45-348D8EA97879}" srcOrd="0" destOrd="0" presId="urn:microsoft.com/office/officeart/2008/layout/LinedList"/>
    <dgm:cxn modelId="{000889CB-5006-9A44-AD12-A3AEC7AA530B}" type="presOf" srcId="{25436508-72AF-4698-A3E0-F4944767F173}" destId="{A99DE754-A37B-7B4B-B107-9A2F3A068459}" srcOrd="0" destOrd="0" presId="urn:microsoft.com/office/officeart/2008/layout/LinedList"/>
    <dgm:cxn modelId="{01802BCD-578B-2448-8CF8-9AEA103EECCD}" type="presOf" srcId="{951D4908-FBD4-47AF-856D-803A2ABB13F4}" destId="{F919F90A-F5EA-CB41-8D7C-E26BA8C04833}" srcOrd="0" destOrd="0" presId="urn:microsoft.com/office/officeart/2008/layout/LinedList"/>
    <dgm:cxn modelId="{01D535EA-DD25-4DD9-9E2C-9F20B8EC2457}" srcId="{EDBEE39A-5F79-4D79-8DA6-3446DB9D1D0A}" destId="{951D4908-FBD4-47AF-856D-803A2ABB13F4}" srcOrd="1" destOrd="0" parTransId="{042A1846-2079-4EBA-A19E-CDB6D0AD49FD}" sibTransId="{3C549EEC-3824-4F25-8936-3CE9B3C02D77}"/>
    <dgm:cxn modelId="{10FBE7F9-A647-1547-A353-BF1C200C2656}" type="presOf" srcId="{0DDF0F4A-A2DE-45E1-AF9B-C2FA73354BAC}" destId="{80A14B1D-B2F1-B045-99E2-1EE74E1FB964}" srcOrd="0" destOrd="0" presId="urn:microsoft.com/office/officeart/2008/layout/LinedList"/>
    <dgm:cxn modelId="{8BF0D9FD-B534-4BA1-933F-9A8B5C4F31FE}" srcId="{EDBEE39A-5F79-4D79-8DA6-3446DB9D1D0A}" destId="{D1DF3EAB-D723-448A-8532-D63D26F7140A}" srcOrd="3" destOrd="0" parTransId="{F70A417B-8189-42D1-86E4-385AFE649E01}" sibTransId="{D3F725B5-206C-4AF3-A91B-60CA0A46380D}"/>
    <dgm:cxn modelId="{6ECAEA3F-9E3A-D644-A58B-CDA5C447C719}" type="presParOf" srcId="{056FB7AA-8907-3044-9A69-CA1DABBD488B}" destId="{A6DBEA76-C0E2-664E-9997-59624ECB6711}" srcOrd="0" destOrd="0" presId="urn:microsoft.com/office/officeart/2008/layout/LinedList"/>
    <dgm:cxn modelId="{E261EBE1-20F4-6D41-B841-39203EE15A0F}" type="presParOf" srcId="{056FB7AA-8907-3044-9A69-CA1DABBD488B}" destId="{3BCD7B5B-63F3-5045-893D-D9B16E39828E}" srcOrd="1" destOrd="0" presId="urn:microsoft.com/office/officeart/2008/layout/LinedList"/>
    <dgm:cxn modelId="{B8BC1A89-3288-4D4B-AE0B-4335FB5F722A}" type="presParOf" srcId="{3BCD7B5B-63F3-5045-893D-D9B16E39828E}" destId="{C517FCB6-457A-DD42-A43F-4F266B3F72B2}" srcOrd="0" destOrd="0" presId="urn:microsoft.com/office/officeart/2008/layout/LinedList"/>
    <dgm:cxn modelId="{C1F7C02A-6B71-BF4A-BE9C-2623027D0344}" type="presParOf" srcId="{3BCD7B5B-63F3-5045-893D-D9B16E39828E}" destId="{1F4F1DC6-9237-904A-9091-E8369796224C}" srcOrd="1" destOrd="0" presId="urn:microsoft.com/office/officeart/2008/layout/LinedList"/>
    <dgm:cxn modelId="{070347BC-796B-B442-AD31-63E66F78737A}" type="presParOf" srcId="{056FB7AA-8907-3044-9A69-CA1DABBD488B}" destId="{828F137F-DF5E-CE41-939E-C8C5E64D3315}" srcOrd="2" destOrd="0" presId="urn:microsoft.com/office/officeart/2008/layout/LinedList"/>
    <dgm:cxn modelId="{4512E98D-49F6-B841-A11C-369EBB949E52}" type="presParOf" srcId="{056FB7AA-8907-3044-9A69-CA1DABBD488B}" destId="{E319BDC1-3E2E-CD4E-8128-34AF6BE2E4B9}" srcOrd="3" destOrd="0" presId="urn:microsoft.com/office/officeart/2008/layout/LinedList"/>
    <dgm:cxn modelId="{78560223-0BB4-4F40-9A97-116EBC6738A4}" type="presParOf" srcId="{E319BDC1-3E2E-CD4E-8128-34AF6BE2E4B9}" destId="{F919F90A-F5EA-CB41-8D7C-E26BA8C04833}" srcOrd="0" destOrd="0" presId="urn:microsoft.com/office/officeart/2008/layout/LinedList"/>
    <dgm:cxn modelId="{B1F273FD-6395-0147-A0F4-B1F2ABB3AB46}" type="presParOf" srcId="{E319BDC1-3E2E-CD4E-8128-34AF6BE2E4B9}" destId="{6EB95C36-A941-E84E-B2FD-6FF6707FA240}" srcOrd="1" destOrd="0" presId="urn:microsoft.com/office/officeart/2008/layout/LinedList"/>
    <dgm:cxn modelId="{7A3E016A-901C-264B-A6A3-C5F779A47439}" type="presParOf" srcId="{056FB7AA-8907-3044-9A69-CA1DABBD488B}" destId="{9F0ECA6E-778D-3846-8C52-97367848383B}" srcOrd="4" destOrd="0" presId="urn:microsoft.com/office/officeart/2008/layout/LinedList"/>
    <dgm:cxn modelId="{CA40685B-96E9-084C-B2D2-2F467663F6A0}" type="presParOf" srcId="{056FB7AA-8907-3044-9A69-CA1DABBD488B}" destId="{BD923978-BA33-2542-857C-91EED12524B6}" srcOrd="5" destOrd="0" presId="urn:microsoft.com/office/officeart/2008/layout/LinedList"/>
    <dgm:cxn modelId="{C904DD12-061B-B64E-BB60-F3DEEDF4FF0C}" type="presParOf" srcId="{BD923978-BA33-2542-857C-91EED12524B6}" destId="{87AA4E86-B5F8-4640-AF45-348D8EA97879}" srcOrd="0" destOrd="0" presId="urn:microsoft.com/office/officeart/2008/layout/LinedList"/>
    <dgm:cxn modelId="{3A636049-6590-E446-82C7-929C34ECF483}" type="presParOf" srcId="{BD923978-BA33-2542-857C-91EED12524B6}" destId="{909917B3-D6C8-4540-AB9B-62F7F73D92C0}" srcOrd="1" destOrd="0" presId="urn:microsoft.com/office/officeart/2008/layout/LinedList"/>
    <dgm:cxn modelId="{AB775BFC-CBFB-1D43-9C77-3BC91C8B8FE5}" type="presParOf" srcId="{056FB7AA-8907-3044-9A69-CA1DABBD488B}" destId="{FF03ED22-507C-934C-ADC1-02A60FDB8D90}" srcOrd="6" destOrd="0" presId="urn:microsoft.com/office/officeart/2008/layout/LinedList"/>
    <dgm:cxn modelId="{6AB489B6-B5AA-F94A-AB3F-08588A3A4FEA}" type="presParOf" srcId="{056FB7AA-8907-3044-9A69-CA1DABBD488B}" destId="{D5A73BBA-BA98-004A-B8D4-E68687903043}" srcOrd="7" destOrd="0" presId="urn:microsoft.com/office/officeart/2008/layout/LinedList"/>
    <dgm:cxn modelId="{86CB58F7-A6FE-7945-B687-E0817F0E3DB2}" type="presParOf" srcId="{D5A73BBA-BA98-004A-B8D4-E68687903043}" destId="{666D9AD2-33C7-794A-8B93-809EF9567EAC}" srcOrd="0" destOrd="0" presId="urn:microsoft.com/office/officeart/2008/layout/LinedList"/>
    <dgm:cxn modelId="{50C5BFBC-6CFE-7645-96DF-177B50943679}" type="presParOf" srcId="{D5A73BBA-BA98-004A-B8D4-E68687903043}" destId="{2B5A8208-8ED5-064C-BD53-3A5DFA7FEB9E}" srcOrd="1" destOrd="0" presId="urn:microsoft.com/office/officeart/2008/layout/LinedList"/>
    <dgm:cxn modelId="{07343623-C212-C448-A794-59EE4DA4BF4A}" type="presParOf" srcId="{056FB7AA-8907-3044-9A69-CA1DABBD488B}" destId="{B7AA0989-691D-DC40-9946-30D0CB51E708}" srcOrd="8" destOrd="0" presId="urn:microsoft.com/office/officeart/2008/layout/LinedList"/>
    <dgm:cxn modelId="{57853FC1-DC03-7149-BE11-3B97DABDD358}" type="presParOf" srcId="{056FB7AA-8907-3044-9A69-CA1DABBD488B}" destId="{D683AC8E-50FA-A945-A0E7-B226FA98D36E}" srcOrd="9" destOrd="0" presId="urn:microsoft.com/office/officeart/2008/layout/LinedList"/>
    <dgm:cxn modelId="{20689592-F2F7-A240-84F0-3CA6D4ACC482}" type="presParOf" srcId="{D683AC8E-50FA-A945-A0E7-B226FA98D36E}" destId="{A99DE754-A37B-7B4B-B107-9A2F3A068459}" srcOrd="0" destOrd="0" presId="urn:microsoft.com/office/officeart/2008/layout/LinedList"/>
    <dgm:cxn modelId="{CBEAB26C-D681-514A-AF91-E756A0C5AD02}" type="presParOf" srcId="{D683AC8E-50FA-A945-A0E7-B226FA98D36E}" destId="{33BEE107-1EC4-9941-AB6D-404DE009FCB9}" srcOrd="1" destOrd="0" presId="urn:microsoft.com/office/officeart/2008/layout/LinedList"/>
    <dgm:cxn modelId="{A160C10B-597F-DE45-8B9C-CC3A0D3CCD06}" type="presParOf" srcId="{056FB7AA-8907-3044-9A69-CA1DABBD488B}" destId="{054369EB-8DAA-0C4A-96FE-382287590610}" srcOrd="10" destOrd="0" presId="urn:microsoft.com/office/officeart/2008/layout/LinedList"/>
    <dgm:cxn modelId="{743CD209-E5CE-A945-99F6-9675B76E3325}" type="presParOf" srcId="{056FB7AA-8907-3044-9A69-CA1DABBD488B}" destId="{7CA53165-BF45-B24E-8F45-C9957DA96438}" srcOrd="11" destOrd="0" presId="urn:microsoft.com/office/officeart/2008/layout/LinedList"/>
    <dgm:cxn modelId="{1FF975F9-820C-024B-B009-9D2495A1BC99}" type="presParOf" srcId="{7CA53165-BF45-B24E-8F45-C9957DA96438}" destId="{80A14B1D-B2F1-B045-99E2-1EE74E1FB964}" srcOrd="0" destOrd="0" presId="urn:microsoft.com/office/officeart/2008/layout/LinedList"/>
    <dgm:cxn modelId="{A764D02D-8C5E-D545-B3D3-5AB322DDBEB5}" type="presParOf" srcId="{7CA53165-BF45-B24E-8F45-C9957DA96438}" destId="{8BD1DBEA-F574-FE4A-9F80-6C29EEA048ED}" srcOrd="1" destOrd="0" presId="urn:microsoft.com/office/officeart/2008/layout/LinedList"/>
    <dgm:cxn modelId="{200F71F5-FD78-4E4F-9DE9-49B22EFC5F81}" type="presParOf" srcId="{056FB7AA-8907-3044-9A69-CA1DABBD488B}" destId="{FF0AB44E-4F6F-144D-84A4-31613932F665}" srcOrd="12" destOrd="0" presId="urn:microsoft.com/office/officeart/2008/layout/LinedList"/>
    <dgm:cxn modelId="{1F840CFE-ADD9-1741-B41C-68A87635880A}" type="presParOf" srcId="{056FB7AA-8907-3044-9A69-CA1DABBD488B}" destId="{2E1955F6-D7D6-B142-AD21-1290FFDFD48B}" srcOrd="13" destOrd="0" presId="urn:microsoft.com/office/officeart/2008/layout/LinedList"/>
    <dgm:cxn modelId="{139FEF5E-519E-2D40-A7C2-187C461B5F1C}" type="presParOf" srcId="{2E1955F6-D7D6-B142-AD21-1290FFDFD48B}" destId="{92CDDF58-C990-5B4B-A6D6-D21F67BA8D30}" srcOrd="0" destOrd="0" presId="urn:microsoft.com/office/officeart/2008/layout/LinedList"/>
    <dgm:cxn modelId="{78D6190F-01F5-574C-91A0-3EC9BA0ACC0E}" type="presParOf" srcId="{2E1955F6-D7D6-B142-AD21-1290FFDFD48B}" destId="{52691562-CD9A-B442-AF48-26E4DC45B3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87B361-DDAE-4735-91EA-AFD8F79E5251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28980C-DFEC-484F-BEA5-2C57966E3862}">
      <dgm:prSet/>
      <dgm:spPr/>
      <dgm:t>
        <a:bodyPr/>
        <a:lstStyle/>
        <a:p>
          <a:r>
            <a:rPr lang="en-US" dirty="0"/>
            <a:t>1. Login</a:t>
          </a:r>
        </a:p>
      </dgm:t>
    </dgm:pt>
    <dgm:pt modelId="{CD44A9AF-327B-4EB7-B215-3DEA634C8473}" type="parTrans" cxnId="{F9B1A698-41DF-4672-BAC0-74AF47A3400B}">
      <dgm:prSet/>
      <dgm:spPr/>
      <dgm:t>
        <a:bodyPr/>
        <a:lstStyle/>
        <a:p>
          <a:endParaRPr lang="en-US"/>
        </a:p>
      </dgm:t>
    </dgm:pt>
    <dgm:pt modelId="{E133901C-D378-4B59-B749-7E84FE4FB305}" type="sibTrans" cxnId="{F9B1A698-41DF-4672-BAC0-74AF47A3400B}">
      <dgm:prSet/>
      <dgm:spPr/>
      <dgm:t>
        <a:bodyPr/>
        <a:lstStyle/>
        <a:p>
          <a:endParaRPr lang="en-US"/>
        </a:p>
      </dgm:t>
    </dgm:pt>
    <dgm:pt modelId="{BE919105-B72C-4FA9-957A-09E7B1BCE83F}">
      <dgm:prSet/>
      <dgm:spPr/>
      <dgm:t>
        <a:bodyPr/>
        <a:lstStyle/>
        <a:p>
          <a:r>
            <a:rPr lang="en-US"/>
            <a:t>2. Add new projects</a:t>
          </a:r>
        </a:p>
      </dgm:t>
    </dgm:pt>
    <dgm:pt modelId="{6AEA8FA8-F4DB-4B3B-B632-C7A681D0E382}" type="parTrans" cxnId="{3B94B9A5-613D-4676-965B-9E410185EED2}">
      <dgm:prSet/>
      <dgm:spPr/>
      <dgm:t>
        <a:bodyPr/>
        <a:lstStyle/>
        <a:p>
          <a:endParaRPr lang="en-US"/>
        </a:p>
      </dgm:t>
    </dgm:pt>
    <dgm:pt modelId="{3CEDAECE-8AE4-497A-999D-E93B730A3619}" type="sibTrans" cxnId="{3B94B9A5-613D-4676-965B-9E410185EED2}">
      <dgm:prSet/>
      <dgm:spPr/>
      <dgm:t>
        <a:bodyPr/>
        <a:lstStyle/>
        <a:p>
          <a:endParaRPr lang="en-US"/>
        </a:p>
      </dgm:t>
    </dgm:pt>
    <dgm:pt modelId="{7C46DF67-5EA5-48B0-A643-3CD8CD9B51FD}">
      <dgm:prSet/>
      <dgm:spPr/>
      <dgm:t>
        <a:bodyPr/>
        <a:lstStyle/>
        <a:p>
          <a:r>
            <a:rPr lang="en-US" dirty="0"/>
            <a:t>3. View projects</a:t>
          </a:r>
        </a:p>
      </dgm:t>
    </dgm:pt>
    <dgm:pt modelId="{986B9B45-0A09-4F84-8A0C-87791E645DF1}" type="parTrans" cxnId="{A075A5A4-C7FE-4203-9E6E-35F980C3B795}">
      <dgm:prSet/>
      <dgm:spPr/>
      <dgm:t>
        <a:bodyPr/>
        <a:lstStyle/>
        <a:p>
          <a:endParaRPr lang="en-US"/>
        </a:p>
      </dgm:t>
    </dgm:pt>
    <dgm:pt modelId="{B8852AEE-AF9D-4D61-8DA3-4C040A4F44FA}" type="sibTrans" cxnId="{A075A5A4-C7FE-4203-9E6E-35F980C3B795}">
      <dgm:prSet/>
      <dgm:spPr/>
      <dgm:t>
        <a:bodyPr/>
        <a:lstStyle/>
        <a:p>
          <a:endParaRPr lang="en-US"/>
        </a:p>
      </dgm:t>
    </dgm:pt>
    <dgm:pt modelId="{6F0728DB-2E67-4292-8F43-CEB1DA30D5C9}">
      <dgm:prSet/>
      <dgm:spPr/>
      <dgm:t>
        <a:bodyPr/>
        <a:lstStyle/>
        <a:p>
          <a:r>
            <a:rPr lang="en-US" dirty="0"/>
            <a:t>4. Update projects</a:t>
          </a:r>
        </a:p>
      </dgm:t>
    </dgm:pt>
    <dgm:pt modelId="{9E29C124-F51E-4CBD-AB96-F3A1368D0A23}" type="parTrans" cxnId="{8FC298D5-2B62-4653-AADF-61872F0A32B2}">
      <dgm:prSet/>
      <dgm:spPr/>
      <dgm:t>
        <a:bodyPr/>
        <a:lstStyle/>
        <a:p>
          <a:endParaRPr lang="en-US"/>
        </a:p>
      </dgm:t>
    </dgm:pt>
    <dgm:pt modelId="{CDC25FB3-55A2-48CF-94D6-FF1351D32750}" type="sibTrans" cxnId="{8FC298D5-2B62-4653-AADF-61872F0A32B2}">
      <dgm:prSet/>
      <dgm:spPr/>
      <dgm:t>
        <a:bodyPr/>
        <a:lstStyle/>
        <a:p>
          <a:endParaRPr lang="en-US"/>
        </a:p>
      </dgm:t>
    </dgm:pt>
    <dgm:pt modelId="{B8729A93-F8C5-4656-9E55-344379D46BA4}">
      <dgm:prSet/>
      <dgm:spPr/>
      <dgm:t>
        <a:bodyPr/>
        <a:lstStyle/>
        <a:p>
          <a:r>
            <a:rPr lang="en-US" dirty="0"/>
            <a:t>5. Delete projects</a:t>
          </a:r>
        </a:p>
      </dgm:t>
    </dgm:pt>
    <dgm:pt modelId="{263D3C42-7C8B-4109-9E89-827581598C53}" type="parTrans" cxnId="{5307E0C5-A3C3-48C5-BC2A-67B6BC988A15}">
      <dgm:prSet/>
      <dgm:spPr/>
      <dgm:t>
        <a:bodyPr/>
        <a:lstStyle/>
        <a:p>
          <a:endParaRPr lang="en-US"/>
        </a:p>
      </dgm:t>
    </dgm:pt>
    <dgm:pt modelId="{7D811DEE-EE02-4AAD-9A2D-1EF2C19A6833}" type="sibTrans" cxnId="{5307E0C5-A3C3-48C5-BC2A-67B6BC988A15}">
      <dgm:prSet/>
      <dgm:spPr/>
      <dgm:t>
        <a:bodyPr/>
        <a:lstStyle/>
        <a:p>
          <a:endParaRPr lang="en-US"/>
        </a:p>
      </dgm:t>
    </dgm:pt>
    <dgm:pt modelId="{7A2448DD-19A6-456B-A03A-769A92B5D14F}">
      <dgm:prSet/>
      <dgm:spPr/>
      <dgm:t>
        <a:bodyPr/>
        <a:lstStyle/>
        <a:p>
          <a:r>
            <a:rPr lang="en-US" dirty="0"/>
            <a:t>6. Generate a report of projects</a:t>
          </a:r>
        </a:p>
      </dgm:t>
    </dgm:pt>
    <dgm:pt modelId="{3A556A31-FA07-422B-8DD4-B8D8CA8E9B70}" type="parTrans" cxnId="{83E30FDD-C0B2-4B82-855C-EE6D3BA1843C}">
      <dgm:prSet/>
      <dgm:spPr/>
      <dgm:t>
        <a:bodyPr/>
        <a:lstStyle/>
        <a:p>
          <a:endParaRPr lang="en-US"/>
        </a:p>
      </dgm:t>
    </dgm:pt>
    <dgm:pt modelId="{FE30A0F9-1D78-4A55-8D3F-DDCF43C27819}" type="sibTrans" cxnId="{83E30FDD-C0B2-4B82-855C-EE6D3BA1843C}">
      <dgm:prSet/>
      <dgm:spPr/>
      <dgm:t>
        <a:bodyPr/>
        <a:lstStyle/>
        <a:p>
          <a:endParaRPr lang="en-US"/>
        </a:p>
      </dgm:t>
    </dgm:pt>
    <dgm:pt modelId="{6892E041-3614-B247-9581-757EA3683520}" type="pres">
      <dgm:prSet presAssocID="{1F87B361-DDAE-4735-91EA-AFD8F79E5251}" presName="vert0" presStyleCnt="0">
        <dgm:presLayoutVars>
          <dgm:dir/>
          <dgm:animOne val="branch"/>
          <dgm:animLvl val="lvl"/>
        </dgm:presLayoutVars>
      </dgm:prSet>
      <dgm:spPr/>
    </dgm:pt>
    <dgm:pt modelId="{2B373339-20BE-0A4E-B93B-756DEB1623F5}" type="pres">
      <dgm:prSet presAssocID="{1C28980C-DFEC-484F-BEA5-2C57966E3862}" presName="thickLine" presStyleLbl="alignNode1" presStyleIdx="0" presStyleCnt="6"/>
      <dgm:spPr/>
    </dgm:pt>
    <dgm:pt modelId="{53FA2043-219D-8641-85BA-4B1F9268FC3A}" type="pres">
      <dgm:prSet presAssocID="{1C28980C-DFEC-484F-BEA5-2C57966E3862}" presName="horz1" presStyleCnt="0"/>
      <dgm:spPr/>
    </dgm:pt>
    <dgm:pt modelId="{5B3B154A-6F90-6545-9DF6-D5797B8AF404}" type="pres">
      <dgm:prSet presAssocID="{1C28980C-DFEC-484F-BEA5-2C57966E3862}" presName="tx1" presStyleLbl="revTx" presStyleIdx="0" presStyleCnt="6"/>
      <dgm:spPr/>
    </dgm:pt>
    <dgm:pt modelId="{26011A47-7626-4C43-9931-9575912CA628}" type="pres">
      <dgm:prSet presAssocID="{1C28980C-DFEC-484F-BEA5-2C57966E3862}" presName="vert1" presStyleCnt="0"/>
      <dgm:spPr/>
    </dgm:pt>
    <dgm:pt modelId="{654250BA-C318-EC4D-89F2-333E1834BCAA}" type="pres">
      <dgm:prSet presAssocID="{BE919105-B72C-4FA9-957A-09E7B1BCE83F}" presName="thickLine" presStyleLbl="alignNode1" presStyleIdx="1" presStyleCnt="6"/>
      <dgm:spPr/>
    </dgm:pt>
    <dgm:pt modelId="{40B39B5F-985A-FA4D-8D03-BCBDC799620B}" type="pres">
      <dgm:prSet presAssocID="{BE919105-B72C-4FA9-957A-09E7B1BCE83F}" presName="horz1" presStyleCnt="0"/>
      <dgm:spPr/>
    </dgm:pt>
    <dgm:pt modelId="{767A1409-5CB1-654A-B4EF-E3D194E96557}" type="pres">
      <dgm:prSet presAssocID="{BE919105-B72C-4FA9-957A-09E7B1BCE83F}" presName="tx1" presStyleLbl="revTx" presStyleIdx="1" presStyleCnt="6"/>
      <dgm:spPr/>
    </dgm:pt>
    <dgm:pt modelId="{AC7992D1-5ABB-B048-A9C9-5F489A62B15B}" type="pres">
      <dgm:prSet presAssocID="{BE919105-B72C-4FA9-957A-09E7B1BCE83F}" presName="vert1" presStyleCnt="0"/>
      <dgm:spPr/>
    </dgm:pt>
    <dgm:pt modelId="{84E03843-DC72-1B49-993F-A137EE8C85B2}" type="pres">
      <dgm:prSet presAssocID="{7C46DF67-5EA5-48B0-A643-3CD8CD9B51FD}" presName="thickLine" presStyleLbl="alignNode1" presStyleIdx="2" presStyleCnt="6"/>
      <dgm:spPr/>
    </dgm:pt>
    <dgm:pt modelId="{E8507F1A-2FFB-E74E-8FB7-E7168F03BE4A}" type="pres">
      <dgm:prSet presAssocID="{7C46DF67-5EA5-48B0-A643-3CD8CD9B51FD}" presName="horz1" presStyleCnt="0"/>
      <dgm:spPr/>
    </dgm:pt>
    <dgm:pt modelId="{6BCEB61A-C603-4846-831D-E23237B029AE}" type="pres">
      <dgm:prSet presAssocID="{7C46DF67-5EA5-48B0-A643-3CD8CD9B51FD}" presName="tx1" presStyleLbl="revTx" presStyleIdx="2" presStyleCnt="6"/>
      <dgm:spPr/>
    </dgm:pt>
    <dgm:pt modelId="{C3E091FB-DBD4-6444-8E90-8F120A24A316}" type="pres">
      <dgm:prSet presAssocID="{7C46DF67-5EA5-48B0-A643-3CD8CD9B51FD}" presName="vert1" presStyleCnt="0"/>
      <dgm:spPr/>
    </dgm:pt>
    <dgm:pt modelId="{4B6B30CA-D921-224B-BCCF-1D52556D8755}" type="pres">
      <dgm:prSet presAssocID="{6F0728DB-2E67-4292-8F43-CEB1DA30D5C9}" presName="thickLine" presStyleLbl="alignNode1" presStyleIdx="3" presStyleCnt="6"/>
      <dgm:spPr/>
    </dgm:pt>
    <dgm:pt modelId="{5B663783-F9B4-8E4F-8277-E3E331685510}" type="pres">
      <dgm:prSet presAssocID="{6F0728DB-2E67-4292-8F43-CEB1DA30D5C9}" presName="horz1" presStyleCnt="0"/>
      <dgm:spPr/>
    </dgm:pt>
    <dgm:pt modelId="{C3D768B9-CC70-2D4E-96F7-FBAA8EE3268C}" type="pres">
      <dgm:prSet presAssocID="{6F0728DB-2E67-4292-8F43-CEB1DA30D5C9}" presName="tx1" presStyleLbl="revTx" presStyleIdx="3" presStyleCnt="6"/>
      <dgm:spPr/>
    </dgm:pt>
    <dgm:pt modelId="{7ECE0911-8911-464B-853D-A046FA72092C}" type="pres">
      <dgm:prSet presAssocID="{6F0728DB-2E67-4292-8F43-CEB1DA30D5C9}" presName="vert1" presStyleCnt="0"/>
      <dgm:spPr/>
    </dgm:pt>
    <dgm:pt modelId="{30A3EA61-2C7B-2143-B6F4-9D126D2C6C34}" type="pres">
      <dgm:prSet presAssocID="{B8729A93-F8C5-4656-9E55-344379D46BA4}" presName="thickLine" presStyleLbl="alignNode1" presStyleIdx="4" presStyleCnt="6"/>
      <dgm:spPr/>
    </dgm:pt>
    <dgm:pt modelId="{F6D187CD-D2F0-7346-82F1-AD5316006B07}" type="pres">
      <dgm:prSet presAssocID="{B8729A93-F8C5-4656-9E55-344379D46BA4}" presName="horz1" presStyleCnt="0"/>
      <dgm:spPr/>
    </dgm:pt>
    <dgm:pt modelId="{78078EE2-B0A1-A84C-9581-8BC3766D6810}" type="pres">
      <dgm:prSet presAssocID="{B8729A93-F8C5-4656-9E55-344379D46BA4}" presName="tx1" presStyleLbl="revTx" presStyleIdx="4" presStyleCnt="6"/>
      <dgm:spPr/>
    </dgm:pt>
    <dgm:pt modelId="{2D8BBF07-4750-7940-B0AA-275A624E9078}" type="pres">
      <dgm:prSet presAssocID="{B8729A93-F8C5-4656-9E55-344379D46BA4}" presName="vert1" presStyleCnt="0"/>
      <dgm:spPr/>
    </dgm:pt>
    <dgm:pt modelId="{FECFB56E-A19A-944F-A87C-3343D466EBE8}" type="pres">
      <dgm:prSet presAssocID="{7A2448DD-19A6-456B-A03A-769A92B5D14F}" presName="thickLine" presStyleLbl="alignNode1" presStyleIdx="5" presStyleCnt="6"/>
      <dgm:spPr/>
    </dgm:pt>
    <dgm:pt modelId="{A7B39482-8459-0E41-8BB9-55377B939AB2}" type="pres">
      <dgm:prSet presAssocID="{7A2448DD-19A6-456B-A03A-769A92B5D14F}" presName="horz1" presStyleCnt="0"/>
      <dgm:spPr/>
    </dgm:pt>
    <dgm:pt modelId="{26BF5D4D-4ABA-2945-BB58-C2CBB3D01C81}" type="pres">
      <dgm:prSet presAssocID="{7A2448DD-19A6-456B-A03A-769A92B5D14F}" presName="tx1" presStyleLbl="revTx" presStyleIdx="5" presStyleCnt="6"/>
      <dgm:spPr/>
    </dgm:pt>
    <dgm:pt modelId="{96E78F81-1795-8C46-A6E2-BE4715D5B619}" type="pres">
      <dgm:prSet presAssocID="{7A2448DD-19A6-456B-A03A-769A92B5D14F}" presName="vert1" presStyleCnt="0"/>
      <dgm:spPr/>
    </dgm:pt>
  </dgm:ptLst>
  <dgm:cxnLst>
    <dgm:cxn modelId="{DF231D67-6500-E445-99A1-8306448B3D9D}" type="presOf" srcId="{1F87B361-DDAE-4735-91EA-AFD8F79E5251}" destId="{6892E041-3614-B247-9581-757EA3683520}" srcOrd="0" destOrd="0" presId="urn:microsoft.com/office/officeart/2008/layout/LinedList"/>
    <dgm:cxn modelId="{49432355-4E78-2B48-9DE3-5969EFF3554C}" type="presOf" srcId="{B8729A93-F8C5-4656-9E55-344379D46BA4}" destId="{78078EE2-B0A1-A84C-9581-8BC3766D6810}" srcOrd="0" destOrd="0" presId="urn:microsoft.com/office/officeart/2008/layout/LinedList"/>
    <dgm:cxn modelId="{F9B1A698-41DF-4672-BAC0-74AF47A3400B}" srcId="{1F87B361-DDAE-4735-91EA-AFD8F79E5251}" destId="{1C28980C-DFEC-484F-BEA5-2C57966E3862}" srcOrd="0" destOrd="0" parTransId="{CD44A9AF-327B-4EB7-B215-3DEA634C8473}" sibTransId="{E133901C-D378-4B59-B749-7E84FE4FB305}"/>
    <dgm:cxn modelId="{A075A5A4-C7FE-4203-9E6E-35F980C3B795}" srcId="{1F87B361-DDAE-4735-91EA-AFD8F79E5251}" destId="{7C46DF67-5EA5-48B0-A643-3CD8CD9B51FD}" srcOrd="2" destOrd="0" parTransId="{986B9B45-0A09-4F84-8A0C-87791E645DF1}" sibTransId="{B8852AEE-AF9D-4D61-8DA3-4C040A4F44FA}"/>
    <dgm:cxn modelId="{3B94B9A5-613D-4676-965B-9E410185EED2}" srcId="{1F87B361-DDAE-4735-91EA-AFD8F79E5251}" destId="{BE919105-B72C-4FA9-957A-09E7B1BCE83F}" srcOrd="1" destOrd="0" parTransId="{6AEA8FA8-F4DB-4B3B-B632-C7A681D0E382}" sibTransId="{3CEDAECE-8AE4-497A-999D-E93B730A3619}"/>
    <dgm:cxn modelId="{957398AA-4BE5-9948-ADE9-EA773FF4484B}" type="presOf" srcId="{BE919105-B72C-4FA9-957A-09E7B1BCE83F}" destId="{767A1409-5CB1-654A-B4EF-E3D194E96557}" srcOrd="0" destOrd="0" presId="urn:microsoft.com/office/officeart/2008/layout/LinedList"/>
    <dgm:cxn modelId="{3806EDB9-9A94-314A-9553-2C2DFB757942}" type="presOf" srcId="{7A2448DD-19A6-456B-A03A-769A92B5D14F}" destId="{26BF5D4D-4ABA-2945-BB58-C2CBB3D01C81}" srcOrd="0" destOrd="0" presId="urn:microsoft.com/office/officeart/2008/layout/LinedList"/>
    <dgm:cxn modelId="{31F5E2BF-38D6-AD47-98BE-A89E8877BCA7}" type="presOf" srcId="{6F0728DB-2E67-4292-8F43-CEB1DA30D5C9}" destId="{C3D768B9-CC70-2D4E-96F7-FBAA8EE3268C}" srcOrd="0" destOrd="0" presId="urn:microsoft.com/office/officeart/2008/layout/LinedList"/>
    <dgm:cxn modelId="{5307E0C5-A3C3-48C5-BC2A-67B6BC988A15}" srcId="{1F87B361-DDAE-4735-91EA-AFD8F79E5251}" destId="{B8729A93-F8C5-4656-9E55-344379D46BA4}" srcOrd="4" destOrd="0" parTransId="{263D3C42-7C8B-4109-9E89-827581598C53}" sibTransId="{7D811DEE-EE02-4AAD-9A2D-1EF2C19A6833}"/>
    <dgm:cxn modelId="{8FC298D5-2B62-4653-AADF-61872F0A32B2}" srcId="{1F87B361-DDAE-4735-91EA-AFD8F79E5251}" destId="{6F0728DB-2E67-4292-8F43-CEB1DA30D5C9}" srcOrd="3" destOrd="0" parTransId="{9E29C124-F51E-4CBD-AB96-F3A1368D0A23}" sibTransId="{CDC25FB3-55A2-48CF-94D6-FF1351D32750}"/>
    <dgm:cxn modelId="{9C759FD8-D701-9045-828D-97354E6EA410}" type="presOf" srcId="{1C28980C-DFEC-484F-BEA5-2C57966E3862}" destId="{5B3B154A-6F90-6545-9DF6-D5797B8AF404}" srcOrd="0" destOrd="0" presId="urn:microsoft.com/office/officeart/2008/layout/LinedList"/>
    <dgm:cxn modelId="{83E30FDD-C0B2-4B82-855C-EE6D3BA1843C}" srcId="{1F87B361-DDAE-4735-91EA-AFD8F79E5251}" destId="{7A2448DD-19A6-456B-A03A-769A92B5D14F}" srcOrd="5" destOrd="0" parTransId="{3A556A31-FA07-422B-8DD4-B8D8CA8E9B70}" sibTransId="{FE30A0F9-1D78-4A55-8D3F-DDCF43C27819}"/>
    <dgm:cxn modelId="{F93886EF-6C40-1E4A-A250-951815D58F02}" type="presOf" srcId="{7C46DF67-5EA5-48B0-A643-3CD8CD9B51FD}" destId="{6BCEB61A-C603-4846-831D-E23237B029AE}" srcOrd="0" destOrd="0" presId="urn:microsoft.com/office/officeart/2008/layout/LinedList"/>
    <dgm:cxn modelId="{350A6B84-4BD8-BB41-AAD3-0558ADB0C908}" type="presParOf" srcId="{6892E041-3614-B247-9581-757EA3683520}" destId="{2B373339-20BE-0A4E-B93B-756DEB1623F5}" srcOrd="0" destOrd="0" presId="urn:microsoft.com/office/officeart/2008/layout/LinedList"/>
    <dgm:cxn modelId="{C1ADB1D2-7B6F-AD4A-B9E3-966282EFC991}" type="presParOf" srcId="{6892E041-3614-B247-9581-757EA3683520}" destId="{53FA2043-219D-8641-85BA-4B1F9268FC3A}" srcOrd="1" destOrd="0" presId="urn:microsoft.com/office/officeart/2008/layout/LinedList"/>
    <dgm:cxn modelId="{46492173-CBB8-714A-B5DF-B43B79275B0C}" type="presParOf" srcId="{53FA2043-219D-8641-85BA-4B1F9268FC3A}" destId="{5B3B154A-6F90-6545-9DF6-D5797B8AF404}" srcOrd="0" destOrd="0" presId="urn:microsoft.com/office/officeart/2008/layout/LinedList"/>
    <dgm:cxn modelId="{82DB2524-A029-9F43-939F-B4A71454F8D4}" type="presParOf" srcId="{53FA2043-219D-8641-85BA-4B1F9268FC3A}" destId="{26011A47-7626-4C43-9931-9575912CA628}" srcOrd="1" destOrd="0" presId="urn:microsoft.com/office/officeart/2008/layout/LinedList"/>
    <dgm:cxn modelId="{0D4CFDB8-B446-6F44-9A95-89D53366FDE6}" type="presParOf" srcId="{6892E041-3614-B247-9581-757EA3683520}" destId="{654250BA-C318-EC4D-89F2-333E1834BCAA}" srcOrd="2" destOrd="0" presId="urn:microsoft.com/office/officeart/2008/layout/LinedList"/>
    <dgm:cxn modelId="{05BB6987-B09A-584B-A0C9-52CA634BEF40}" type="presParOf" srcId="{6892E041-3614-B247-9581-757EA3683520}" destId="{40B39B5F-985A-FA4D-8D03-BCBDC799620B}" srcOrd="3" destOrd="0" presId="urn:microsoft.com/office/officeart/2008/layout/LinedList"/>
    <dgm:cxn modelId="{E1E8C8BA-40FA-A041-9987-E558CDB032A2}" type="presParOf" srcId="{40B39B5F-985A-FA4D-8D03-BCBDC799620B}" destId="{767A1409-5CB1-654A-B4EF-E3D194E96557}" srcOrd="0" destOrd="0" presId="urn:microsoft.com/office/officeart/2008/layout/LinedList"/>
    <dgm:cxn modelId="{069D870B-A353-AF4D-AD57-2A8FD02227A8}" type="presParOf" srcId="{40B39B5F-985A-FA4D-8D03-BCBDC799620B}" destId="{AC7992D1-5ABB-B048-A9C9-5F489A62B15B}" srcOrd="1" destOrd="0" presId="urn:microsoft.com/office/officeart/2008/layout/LinedList"/>
    <dgm:cxn modelId="{5F5ADFE9-0D5E-1840-BCF3-753D3A459B57}" type="presParOf" srcId="{6892E041-3614-B247-9581-757EA3683520}" destId="{84E03843-DC72-1B49-993F-A137EE8C85B2}" srcOrd="4" destOrd="0" presId="urn:microsoft.com/office/officeart/2008/layout/LinedList"/>
    <dgm:cxn modelId="{7A5D40DB-9049-6C4E-93CD-3EE592D2D90F}" type="presParOf" srcId="{6892E041-3614-B247-9581-757EA3683520}" destId="{E8507F1A-2FFB-E74E-8FB7-E7168F03BE4A}" srcOrd="5" destOrd="0" presId="urn:microsoft.com/office/officeart/2008/layout/LinedList"/>
    <dgm:cxn modelId="{FF0AD001-996D-AA47-A554-DB33ABA6374A}" type="presParOf" srcId="{E8507F1A-2FFB-E74E-8FB7-E7168F03BE4A}" destId="{6BCEB61A-C603-4846-831D-E23237B029AE}" srcOrd="0" destOrd="0" presId="urn:microsoft.com/office/officeart/2008/layout/LinedList"/>
    <dgm:cxn modelId="{D3CEB40A-6EB9-134A-9457-0EA2572EC591}" type="presParOf" srcId="{E8507F1A-2FFB-E74E-8FB7-E7168F03BE4A}" destId="{C3E091FB-DBD4-6444-8E90-8F120A24A316}" srcOrd="1" destOrd="0" presId="urn:microsoft.com/office/officeart/2008/layout/LinedList"/>
    <dgm:cxn modelId="{BBF13C54-DD52-0747-AAB0-CFBEA26BE362}" type="presParOf" srcId="{6892E041-3614-B247-9581-757EA3683520}" destId="{4B6B30CA-D921-224B-BCCF-1D52556D8755}" srcOrd="6" destOrd="0" presId="urn:microsoft.com/office/officeart/2008/layout/LinedList"/>
    <dgm:cxn modelId="{3D89F2CF-B60C-6448-929C-BEDD314D42F4}" type="presParOf" srcId="{6892E041-3614-B247-9581-757EA3683520}" destId="{5B663783-F9B4-8E4F-8277-E3E331685510}" srcOrd="7" destOrd="0" presId="urn:microsoft.com/office/officeart/2008/layout/LinedList"/>
    <dgm:cxn modelId="{C9A4031F-A4D4-9E44-BF6B-717F232B014E}" type="presParOf" srcId="{5B663783-F9B4-8E4F-8277-E3E331685510}" destId="{C3D768B9-CC70-2D4E-96F7-FBAA8EE3268C}" srcOrd="0" destOrd="0" presId="urn:microsoft.com/office/officeart/2008/layout/LinedList"/>
    <dgm:cxn modelId="{42851EED-D1D5-7C41-B62A-B564B3476FCC}" type="presParOf" srcId="{5B663783-F9B4-8E4F-8277-E3E331685510}" destId="{7ECE0911-8911-464B-853D-A046FA72092C}" srcOrd="1" destOrd="0" presId="urn:microsoft.com/office/officeart/2008/layout/LinedList"/>
    <dgm:cxn modelId="{87971D63-8D39-4946-8618-3C0F42DA10A4}" type="presParOf" srcId="{6892E041-3614-B247-9581-757EA3683520}" destId="{30A3EA61-2C7B-2143-B6F4-9D126D2C6C34}" srcOrd="8" destOrd="0" presId="urn:microsoft.com/office/officeart/2008/layout/LinedList"/>
    <dgm:cxn modelId="{9B60E37E-FED3-F143-A3EF-3CC9B57CB217}" type="presParOf" srcId="{6892E041-3614-B247-9581-757EA3683520}" destId="{F6D187CD-D2F0-7346-82F1-AD5316006B07}" srcOrd="9" destOrd="0" presId="urn:microsoft.com/office/officeart/2008/layout/LinedList"/>
    <dgm:cxn modelId="{DA8F4B99-3F57-4D41-AF98-72B2D13DF818}" type="presParOf" srcId="{F6D187CD-D2F0-7346-82F1-AD5316006B07}" destId="{78078EE2-B0A1-A84C-9581-8BC3766D6810}" srcOrd="0" destOrd="0" presId="urn:microsoft.com/office/officeart/2008/layout/LinedList"/>
    <dgm:cxn modelId="{5F205789-5755-7643-9653-295AE426ABAF}" type="presParOf" srcId="{F6D187CD-D2F0-7346-82F1-AD5316006B07}" destId="{2D8BBF07-4750-7940-B0AA-275A624E9078}" srcOrd="1" destOrd="0" presId="urn:microsoft.com/office/officeart/2008/layout/LinedList"/>
    <dgm:cxn modelId="{1287C674-578E-CA41-B042-1B7A524727F3}" type="presParOf" srcId="{6892E041-3614-B247-9581-757EA3683520}" destId="{FECFB56E-A19A-944F-A87C-3343D466EBE8}" srcOrd="10" destOrd="0" presId="urn:microsoft.com/office/officeart/2008/layout/LinedList"/>
    <dgm:cxn modelId="{1FBFC7F6-5118-844C-8851-DA6849D400F3}" type="presParOf" srcId="{6892E041-3614-B247-9581-757EA3683520}" destId="{A7B39482-8459-0E41-8BB9-55377B939AB2}" srcOrd="11" destOrd="0" presId="urn:microsoft.com/office/officeart/2008/layout/LinedList"/>
    <dgm:cxn modelId="{75F28B0B-3E6C-CE44-B605-1F982F6DDB80}" type="presParOf" srcId="{A7B39482-8459-0E41-8BB9-55377B939AB2}" destId="{26BF5D4D-4ABA-2945-BB58-C2CBB3D01C81}" srcOrd="0" destOrd="0" presId="urn:microsoft.com/office/officeart/2008/layout/LinedList"/>
    <dgm:cxn modelId="{1CCCC0E0-E6B5-7F44-A774-43C96A5BBB44}" type="presParOf" srcId="{A7B39482-8459-0E41-8BB9-55377B939AB2}" destId="{96E78F81-1795-8C46-A6E2-BE4715D5B6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EBD2C6-BF4A-46B3-A245-0B1C1B21FC6A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42636D1-DA7F-4C43-A0F2-28C05E669C45}">
      <dgm:prSet/>
      <dgm:spPr/>
      <dgm:t>
        <a:bodyPr/>
        <a:lstStyle/>
        <a:p>
          <a:r>
            <a:rPr lang="en-US"/>
            <a:t>1. Login.</a:t>
          </a:r>
        </a:p>
      </dgm:t>
    </dgm:pt>
    <dgm:pt modelId="{57279EF0-96A8-49D3-97DC-637414DB79A2}" type="parTrans" cxnId="{4470F8E6-4677-472C-A3F5-8DD87660C720}">
      <dgm:prSet/>
      <dgm:spPr/>
      <dgm:t>
        <a:bodyPr/>
        <a:lstStyle/>
        <a:p>
          <a:endParaRPr lang="en-US"/>
        </a:p>
      </dgm:t>
    </dgm:pt>
    <dgm:pt modelId="{BFC97DB9-C7A9-4EB5-BFF4-7072135FAACB}" type="sibTrans" cxnId="{4470F8E6-4677-472C-A3F5-8DD87660C720}">
      <dgm:prSet/>
      <dgm:spPr/>
      <dgm:t>
        <a:bodyPr/>
        <a:lstStyle/>
        <a:p>
          <a:endParaRPr lang="en-US"/>
        </a:p>
      </dgm:t>
    </dgm:pt>
    <dgm:pt modelId="{0908A26D-EE6E-1A43-9581-70109CDB762C}">
      <dgm:prSet/>
      <dgm:spPr/>
      <dgm:t>
        <a:bodyPr/>
        <a:lstStyle/>
        <a:p>
          <a:r>
            <a:rPr lang="en-US" dirty="0"/>
            <a:t>2. Add new vehicle details .</a:t>
          </a:r>
        </a:p>
      </dgm:t>
    </dgm:pt>
    <dgm:pt modelId="{77F4C086-1FC0-8D4A-A6FF-7AD33074891A}" type="parTrans" cxnId="{8ED489C3-6F17-1C4B-A02C-F9EC2DFFB5D2}">
      <dgm:prSet/>
      <dgm:spPr/>
      <dgm:t>
        <a:bodyPr/>
        <a:lstStyle/>
        <a:p>
          <a:endParaRPr lang="en-GB"/>
        </a:p>
      </dgm:t>
    </dgm:pt>
    <dgm:pt modelId="{FBA73B6E-9C66-F94F-9B1D-6C808ADFC760}" type="sibTrans" cxnId="{8ED489C3-6F17-1C4B-A02C-F9EC2DFFB5D2}">
      <dgm:prSet/>
      <dgm:spPr/>
      <dgm:t>
        <a:bodyPr/>
        <a:lstStyle/>
        <a:p>
          <a:endParaRPr lang="en-GB"/>
        </a:p>
      </dgm:t>
    </dgm:pt>
    <dgm:pt modelId="{98F2C4C6-3E8E-1446-8A46-743AAA00F772}">
      <dgm:prSet/>
      <dgm:spPr/>
      <dgm:t>
        <a:bodyPr/>
        <a:lstStyle/>
        <a:p>
          <a:r>
            <a:rPr lang="en-US" dirty="0"/>
            <a:t>3. View transport details.</a:t>
          </a:r>
        </a:p>
      </dgm:t>
    </dgm:pt>
    <dgm:pt modelId="{65610547-846E-074A-AA06-67EA71BC1B59}" type="parTrans" cxnId="{D4066A33-05DC-F947-B254-6DDE692EB49E}">
      <dgm:prSet/>
      <dgm:spPr/>
      <dgm:t>
        <a:bodyPr/>
        <a:lstStyle/>
        <a:p>
          <a:endParaRPr lang="en-GB"/>
        </a:p>
      </dgm:t>
    </dgm:pt>
    <dgm:pt modelId="{93F47B94-D87E-0640-ACB8-6BF2130A2C63}" type="sibTrans" cxnId="{D4066A33-05DC-F947-B254-6DDE692EB49E}">
      <dgm:prSet/>
      <dgm:spPr/>
      <dgm:t>
        <a:bodyPr/>
        <a:lstStyle/>
        <a:p>
          <a:endParaRPr lang="en-GB"/>
        </a:p>
      </dgm:t>
    </dgm:pt>
    <dgm:pt modelId="{C2FC37B8-8F19-FC40-8BA1-F80E577BCC79}">
      <dgm:prSet/>
      <dgm:spPr/>
      <dgm:t>
        <a:bodyPr/>
        <a:lstStyle/>
        <a:p>
          <a:r>
            <a:rPr lang="en-US" dirty="0"/>
            <a:t>4. Update vehicle details.</a:t>
          </a:r>
        </a:p>
      </dgm:t>
    </dgm:pt>
    <dgm:pt modelId="{D1942161-21AE-DE45-B2DA-0D16D05CA059}" type="parTrans" cxnId="{505D505A-8959-3C4C-AC73-917B376F933B}">
      <dgm:prSet/>
      <dgm:spPr/>
      <dgm:t>
        <a:bodyPr/>
        <a:lstStyle/>
        <a:p>
          <a:endParaRPr lang="en-GB"/>
        </a:p>
      </dgm:t>
    </dgm:pt>
    <dgm:pt modelId="{B7360FD1-422A-0944-9E36-0BF955DC169D}" type="sibTrans" cxnId="{505D505A-8959-3C4C-AC73-917B376F933B}">
      <dgm:prSet/>
      <dgm:spPr/>
      <dgm:t>
        <a:bodyPr/>
        <a:lstStyle/>
        <a:p>
          <a:endParaRPr lang="en-GB"/>
        </a:p>
      </dgm:t>
    </dgm:pt>
    <dgm:pt modelId="{1E107DFD-A28C-5A43-88D8-CFE2817272A1}">
      <dgm:prSet/>
      <dgm:spPr/>
      <dgm:t>
        <a:bodyPr/>
        <a:lstStyle/>
        <a:p>
          <a:r>
            <a:rPr lang="en-US" dirty="0"/>
            <a:t>5. Delete transport details.</a:t>
          </a:r>
        </a:p>
      </dgm:t>
    </dgm:pt>
    <dgm:pt modelId="{5DC03506-A0A8-DF49-8C79-2DC00EABDC16}" type="parTrans" cxnId="{46A89538-970B-7643-A457-4332A98A37A4}">
      <dgm:prSet/>
      <dgm:spPr/>
      <dgm:t>
        <a:bodyPr/>
        <a:lstStyle/>
        <a:p>
          <a:endParaRPr lang="en-GB"/>
        </a:p>
      </dgm:t>
    </dgm:pt>
    <dgm:pt modelId="{17DAD7F7-0611-9847-A6C1-563B66258B0B}" type="sibTrans" cxnId="{46A89538-970B-7643-A457-4332A98A37A4}">
      <dgm:prSet/>
      <dgm:spPr/>
      <dgm:t>
        <a:bodyPr/>
        <a:lstStyle/>
        <a:p>
          <a:endParaRPr lang="en-GB"/>
        </a:p>
      </dgm:t>
    </dgm:pt>
    <dgm:pt modelId="{7160C71C-F7A1-374B-BEA0-C9BDA986C0CB}">
      <dgm:prSet/>
      <dgm:spPr/>
      <dgm:t>
        <a:bodyPr/>
        <a:lstStyle/>
        <a:p>
          <a:r>
            <a:rPr lang="en-US" dirty="0"/>
            <a:t>6. assign drivers.</a:t>
          </a:r>
        </a:p>
      </dgm:t>
    </dgm:pt>
    <dgm:pt modelId="{DC98D966-74A4-5443-B087-4E2D71573AD1}" type="parTrans" cxnId="{ECEC0D18-838F-C848-9345-10790E83D719}">
      <dgm:prSet/>
      <dgm:spPr/>
      <dgm:t>
        <a:bodyPr/>
        <a:lstStyle/>
        <a:p>
          <a:endParaRPr lang="en-GB"/>
        </a:p>
      </dgm:t>
    </dgm:pt>
    <dgm:pt modelId="{02054849-2B8A-5543-BD83-538C6CE773A4}" type="sibTrans" cxnId="{ECEC0D18-838F-C848-9345-10790E83D719}">
      <dgm:prSet/>
      <dgm:spPr/>
      <dgm:t>
        <a:bodyPr/>
        <a:lstStyle/>
        <a:p>
          <a:endParaRPr lang="en-GB"/>
        </a:p>
      </dgm:t>
    </dgm:pt>
    <dgm:pt modelId="{E8ACE9B2-54AC-754C-B3C6-0745ADB736CD}">
      <dgm:prSet/>
      <dgm:spPr/>
      <dgm:t>
        <a:bodyPr/>
        <a:lstStyle/>
        <a:p>
          <a:r>
            <a:rPr lang="en-US" dirty="0"/>
            <a:t>7. Generate monthly transport report</a:t>
          </a:r>
        </a:p>
      </dgm:t>
    </dgm:pt>
    <dgm:pt modelId="{1C51EF23-3078-7343-B4C9-E2CDB1FA68C6}" type="parTrans" cxnId="{4BA01DB9-ADEF-9A41-9395-6C8F45B71E5E}">
      <dgm:prSet/>
      <dgm:spPr/>
      <dgm:t>
        <a:bodyPr/>
        <a:lstStyle/>
        <a:p>
          <a:endParaRPr lang="en-GB"/>
        </a:p>
      </dgm:t>
    </dgm:pt>
    <dgm:pt modelId="{EFA27880-8E01-8544-8E5E-DF5E5B0727B1}" type="sibTrans" cxnId="{4BA01DB9-ADEF-9A41-9395-6C8F45B71E5E}">
      <dgm:prSet/>
      <dgm:spPr/>
      <dgm:t>
        <a:bodyPr/>
        <a:lstStyle/>
        <a:p>
          <a:endParaRPr lang="en-GB"/>
        </a:p>
      </dgm:t>
    </dgm:pt>
    <dgm:pt modelId="{AF50550B-14D3-F84C-AF02-13B68F1AA62D}" type="pres">
      <dgm:prSet presAssocID="{3CEBD2C6-BF4A-46B3-A245-0B1C1B21FC6A}" presName="vert0" presStyleCnt="0">
        <dgm:presLayoutVars>
          <dgm:dir/>
          <dgm:animOne val="branch"/>
          <dgm:animLvl val="lvl"/>
        </dgm:presLayoutVars>
      </dgm:prSet>
      <dgm:spPr/>
    </dgm:pt>
    <dgm:pt modelId="{538050D1-DAAB-D24D-B41E-6C675D2DBCED}" type="pres">
      <dgm:prSet presAssocID="{042636D1-DA7F-4C43-A0F2-28C05E669C45}" presName="thickLine" presStyleLbl="alignNode1" presStyleIdx="0" presStyleCnt="7"/>
      <dgm:spPr/>
    </dgm:pt>
    <dgm:pt modelId="{D5DDB470-5D1E-7A49-A423-1FCF400AE091}" type="pres">
      <dgm:prSet presAssocID="{042636D1-DA7F-4C43-A0F2-28C05E669C45}" presName="horz1" presStyleCnt="0"/>
      <dgm:spPr/>
    </dgm:pt>
    <dgm:pt modelId="{AC53CC90-1417-924B-B49A-F2772EE8B3AF}" type="pres">
      <dgm:prSet presAssocID="{042636D1-DA7F-4C43-A0F2-28C05E669C45}" presName="tx1" presStyleLbl="revTx" presStyleIdx="0" presStyleCnt="7"/>
      <dgm:spPr/>
    </dgm:pt>
    <dgm:pt modelId="{7F44B66C-08F5-BA4A-9E64-6C737BAFE7A9}" type="pres">
      <dgm:prSet presAssocID="{042636D1-DA7F-4C43-A0F2-28C05E669C45}" presName="vert1" presStyleCnt="0"/>
      <dgm:spPr/>
    </dgm:pt>
    <dgm:pt modelId="{E1EE39FC-CE72-CE4D-9401-0B822ACB8B85}" type="pres">
      <dgm:prSet presAssocID="{0908A26D-EE6E-1A43-9581-70109CDB762C}" presName="thickLine" presStyleLbl="alignNode1" presStyleIdx="1" presStyleCnt="7"/>
      <dgm:spPr/>
    </dgm:pt>
    <dgm:pt modelId="{DE3EC10C-A006-D04F-879A-F135C482ECE1}" type="pres">
      <dgm:prSet presAssocID="{0908A26D-EE6E-1A43-9581-70109CDB762C}" presName="horz1" presStyleCnt="0"/>
      <dgm:spPr/>
    </dgm:pt>
    <dgm:pt modelId="{986E93F2-55AA-7D46-BFBD-9608F36E93FC}" type="pres">
      <dgm:prSet presAssocID="{0908A26D-EE6E-1A43-9581-70109CDB762C}" presName="tx1" presStyleLbl="revTx" presStyleIdx="1" presStyleCnt="7"/>
      <dgm:spPr/>
    </dgm:pt>
    <dgm:pt modelId="{45C70C83-D23D-424D-AA19-BCE47FB48AA7}" type="pres">
      <dgm:prSet presAssocID="{0908A26D-EE6E-1A43-9581-70109CDB762C}" presName="vert1" presStyleCnt="0"/>
      <dgm:spPr/>
    </dgm:pt>
    <dgm:pt modelId="{14CB3218-DD1D-6E43-AD79-5573B6ED9CF2}" type="pres">
      <dgm:prSet presAssocID="{98F2C4C6-3E8E-1446-8A46-743AAA00F772}" presName="thickLine" presStyleLbl="alignNode1" presStyleIdx="2" presStyleCnt="7"/>
      <dgm:spPr/>
    </dgm:pt>
    <dgm:pt modelId="{C7B6F979-0EE0-3742-9385-054CEAFBEB81}" type="pres">
      <dgm:prSet presAssocID="{98F2C4C6-3E8E-1446-8A46-743AAA00F772}" presName="horz1" presStyleCnt="0"/>
      <dgm:spPr/>
    </dgm:pt>
    <dgm:pt modelId="{1F0CD94E-833B-544C-A35F-887AC92AB5E8}" type="pres">
      <dgm:prSet presAssocID="{98F2C4C6-3E8E-1446-8A46-743AAA00F772}" presName="tx1" presStyleLbl="revTx" presStyleIdx="2" presStyleCnt="7"/>
      <dgm:spPr/>
    </dgm:pt>
    <dgm:pt modelId="{348A8364-FF46-134E-AEFE-9DE6C8A213FA}" type="pres">
      <dgm:prSet presAssocID="{98F2C4C6-3E8E-1446-8A46-743AAA00F772}" presName="vert1" presStyleCnt="0"/>
      <dgm:spPr/>
    </dgm:pt>
    <dgm:pt modelId="{6C958C6A-621C-6740-A83A-A80146382758}" type="pres">
      <dgm:prSet presAssocID="{C2FC37B8-8F19-FC40-8BA1-F80E577BCC79}" presName="thickLine" presStyleLbl="alignNode1" presStyleIdx="3" presStyleCnt="7"/>
      <dgm:spPr/>
    </dgm:pt>
    <dgm:pt modelId="{F3028C1D-0403-3B48-9830-E114FB0A728D}" type="pres">
      <dgm:prSet presAssocID="{C2FC37B8-8F19-FC40-8BA1-F80E577BCC79}" presName="horz1" presStyleCnt="0"/>
      <dgm:spPr/>
    </dgm:pt>
    <dgm:pt modelId="{0815F3F9-B9A1-C24A-A71E-8723DB95AA49}" type="pres">
      <dgm:prSet presAssocID="{C2FC37B8-8F19-FC40-8BA1-F80E577BCC79}" presName="tx1" presStyleLbl="revTx" presStyleIdx="3" presStyleCnt="7"/>
      <dgm:spPr/>
    </dgm:pt>
    <dgm:pt modelId="{3C44B668-6578-0646-8018-EDEB96FE5A16}" type="pres">
      <dgm:prSet presAssocID="{C2FC37B8-8F19-FC40-8BA1-F80E577BCC79}" presName="vert1" presStyleCnt="0"/>
      <dgm:spPr/>
    </dgm:pt>
    <dgm:pt modelId="{A5D906B1-4F1D-7443-A21C-55873EF036CE}" type="pres">
      <dgm:prSet presAssocID="{1E107DFD-A28C-5A43-88D8-CFE2817272A1}" presName="thickLine" presStyleLbl="alignNode1" presStyleIdx="4" presStyleCnt="7"/>
      <dgm:spPr/>
    </dgm:pt>
    <dgm:pt modelId="{D3A8AC40-8FA1-5142-8A3E-D0AF59DA5AE6}" type="pres">
      <dgm:prSet presAssocID="{1E107DFD-A28C-5A43-88D8-CFE2817272A1}" presName="horz1" presStyleCnt="0"/>
      <dgm:spPr/>
    </dgm:pt>
    <dgm:pt modelId="{62E30B86-0866-B042-B23C-B345120F20D5}" type="pres">
      <dgm:prSet presAssocID="{1E107DFD-A28C-5A43-88D8-CFE2817272A1}" presName="tx1" presStyleLbl="revTx" presStyleIdx="4" presStyleCnt="7"/>
      <dgm:spPr/>
    </dgm:pt>
    <dgm:pt modelId="{15AB9FA2-3350-E445-8B3D-81CECD5C58AD}" type="pres">
      <dgm:prSet presAssocID="{1E107DFD-A28C-5A43-88D8-CFE2817272A1}" presName="vert1" presStyleCnt="0"/>
      <dgm:spPr/>
    </dgm:pt>
    <dgm:pt modelId="{8FE67165-B1F6-584D-BF7F-DD748E502C0F}" type="pres">
      <dgm:prSet presAssocID="{7160C71C-F7A1-374B-BEA0-C9BDA986C0CB}" presName="thickLine" presStyleLbl="alignNode1" presStyleIdx="5" presStyleCnt="7"/>
      <dgm:spPr/>
    </dgm:pt>
    <dgm:pt modelId="{775ECDAA-2E9A-BA4A-9D4F-7DFF5BB44817}" type="pres">
      <dgm:prSet presAssocID="{7160C71C-F7A1-374B-BEA0-C9BDA986C0CB}" presName="horz1" presStyleCnt="0"/>
      <dgm:spPr/>
    </dgm:pt>
    <dgm:pt modelId="{3D0AFB3C-6D63-2347-BB22-72AAC97A25B5}" type="pres">
      <dgm:prSet presAssocID="{7160C71C-F7A1-374B-BEA0-C9BDA986C0CB}" presName="tx1" presStyleLbl="revTx" presStyleIdx="5" presStyleCnt="7"/>
      <dgm:spPr/>
    </dgm:pt>
    <dgm:pt modelId="{17CDE640-5E69-F241-B5BE-61E843AD4683}" type="pres">
      <dgm:prSet presAssocID="{7160C71C-F7A1-374B-BEA0-C9BDA986C0CB}" presName="vert1" presStyleCnt="0"/>
      <dgm:spPr/>
    </dgm:pt>
    <dgm:pt modelId="{B052FA57-51E8-124D-9F5E-3166139FC2B4}" type="pres">
      <dgm:prSet presAssocID="{E8ACE9B2-54AC-754C-B3C6-0745ADB736CD}" presName="thickLine" presStyleLbl="alignNode1" presStyleIdx="6" presStyleCnt="7"/>
      <dgm:spPr/>
    </dgm:pt>
    <dgm:pt modelId="{AAF30DF7-BEAC-C74E-949E-5D2E0232914E}" type="pres">
      <dgm:prSet presAssocID="{E8ACE9B2-54AC-754C-B3C6-0745ADB736CD}" presName="horz1" presStyleCnt="0"/>
      <dgm:spPr/>
    </dgm:pt>
    <dgm:pt modelId="{B6131ACF-060F-8744-9DC6-CC9EE9DE2922}" type="pres">
      <dgm:prSet presAssocID="{E8ACE9B2-54AC-754C-B3C6-0745ADB736CD}" presName="tx1" presStyleLbl="revTx" presStyleIdx="6" presStyleCnt="7"/>
      <dgm:spPr/>
    </dgm:pt>
    <dgm:pt modelId="{DD801EEB-EBAE-FA41-A2B6-AE6378AD499C}" type="pres">
      <dgm:prSet presAssocID="{E8ACE9B2-54AC-754C-B3C6-0745ADB736CD}" presName="vert1" presStyleCnt="0"/>
      <dgm:spPr/>
    </dgm:pt>
  </dgm:ptLst>
  <dgm:cxnLst>
    <dgm:cxn modelId="{ECEC0D18-838F-C848-9345-10790E83D719}" srcId="{3CEBD2C6-BF4A-46B3-A245-0B1C1B21FC6A}" destId="{7160C71C-F7A1-374B-BEA0-C9BDA986C0CB}" srcOrd="5" destOrd="0" parTransId="{DC98D966-74A4-5443-B087-4E2D71573AD1}" sibTransId="{02054849-2B8A-5543-BD83-538C6CE773A4}"/>
    <dgm:cxn modelId="{D4066A33-05DC-F947-B254-6DDE692EB49E}" srcId="{3CEBD2C6-BF4A-46B3-A245-0B1C1B21FC6A}" destId="{98F2C4C6-3E8E-1446-8A46-743AAA00F772}" srcOrd="2" destOrd="0" parTransId="{65610547-846E-074A-AA06-67EA71BC1B59}" sibTransId="{93F47B94-D87E-0640-ACB8-6BF2130A2C63}"/>
    <dgm:cxn modelId="{46A89538-970B-7643-A457-4332A98A37A4}" srcId="{3CEBD2C6-BF4A-46B3-A245-0B1C1B21FC6A}" destId="{1E107DFD-A28C-5A43-88D8-CFE2817272A1}" srcOrd="4" destOrd="0" parTransId="{5DC03506-A0A8-DF49-8C79-2DC00EABDC16}" sibTransId="{17DAD7F7-0611-9847-A6C1-563B66258B0B}"/>
    <dgm:cxn modelId="{1946D576-DDD7-D843-AB0A-52BFC7CD8C81}" type="presOf" srcId="{7160C71C-F7A1-374B-BEA0-C9BDA986C0CB}" destId="{3D0AFB3C-6D63-2347-BB22-72AAC97A25B5}" srcOrd="0" destOrd="0" presId="urn:microsoft.com/office/officeart/2008/layout/LinedList"/>
    <dgm:cxn modelId="{505D505A-8959-3C4C-AC73-917B376F933B}" srcId="{3CEBD2C6-BF4A-46B3-A245-0B1C1B21FC6A}" destId="{C2FC37B8-8F19-FC40-8BA1-F80E577BCC79}" srcOrd="3" destOrd="0" parTransId="{D1942161-21AE-DE45-B2DA-0D16D05CA059}" sibTransId="{B7360FD1-422A-0944-9E36-0BF955DC169D}"/>
    <dgm:cxn modelId="{87BCEB83-2AE1-CF4F-ADC2-3A004EFBCA68}" type="presOf" srcId="{C2FC37B8-8F19-FC40-8BA1-F80E577BCC79}" destId="{0815F3F9-B9A1-C24A-A71E-8723DB95AA49}" srcOrd="0" destOrd="0" presId="urn:microsoft.com/office/officeart/2008/layout/LinedList"/>
    <dgm:cxn modelId="{056A098A-38DD-F54C-A40B-97B6425BA5C0}" type="presOf" srcId="{3CEBD2C6-BF4A-46B3-A245-0B1C1B21FC6A}" destId="{AF50550B-14D3-F84C-AF02-13B68F1AA62D}" srcOrd="0" destOrd="0" presId="urn:microsoft.com/office/officeart/2008/layout/LinedList"/>
    <dgm:cxn modelId="{D07F708C-FE90-4D42-A423-94171560C0C2}" type="presOf" srcId="{E8ACE9B2-54AC-754C-B3C6-0745ADB736CD}" destId="{B6131ACF-060F-8744-9DC6-CC9EE9DE2922}" srcOrd="0" destOrd="0" presId="urn:microsoft.com/office/officeart/2008/layout/LinedList"/>
    <dgm:cxn modelId="{4DFEA09B-376C-8E47-9275-7A43D56C0A96}" type="presOf" srcId="{0908A26D-EE6E-1A43-9581-70109CDB762C}" destId="{986E93F2-55AA-7D46-BFBD-9608F36E93FC}" srcOrd="0" destOrd="0" presId="urn:microsoft.com/office/officeart/2008/layout/LinedList"/>
    <dgm:cxn modelId="{79C92AB5-7187-0341-9252-F7FC671BC09A}" type="presOf" srcId="{98F2C4C6-3E8E-1446-8A46-743AAA00F772}" destId="{1F0CD94E-833B-544C-A35F-887AC92AB5E8}" srcOrd="0" destOrd="0" presId="urn:microsoft.com/office/officeart/2008/layout/LinedList"/>
    <dgm:cxn modelId="{4BA01DB9-ADEF-9A41-9395-6C8F45B71E5E}" srcId="{3CEBD2C6-BF4A-46B3-A245-0B1C1B21FC6A}" destId="{E8ACE9B2-54AC-754C-B3C6-0745ADB736CD}" srcOrd="6" destOrd="0" parTransId="{1C51EF23-3078-7343-B4C9-E2CDB1FA68C6}" sibTransId="{EFA27880-8E01-8544-8E5E-DF5E5B0727B1}"/>
    <dgm:cxn modelId="{8ED489C3-6F17-1C4B-A02C-F9EC2DFFB5D2}" srcId="{3CEBD2C6-BF4A-46B3-A245-0B1C1B21FC6A}" destId="{0908A26D-EE6E-1A43-9581-70109CDB762C}" srcOrd="1" destOrd="0" parTransId="{77F4C086-1FC0-8D4A-A6FF-7AD33074891A}" sibTransId="{FBA73B6E-9C66-F94F-9B1D-6C808ADFC760}"/>
    <dgm:cxn modelId="{3F3462D2-D332-2F43-A11B-F87C6BF6EBD0}" type="presOf" srcId="{042636D1-DA7F-4C43-A0F2-28C05E669C45}" destId="{AC53CC90-1417-924B-B49A-F2772EE8B3AF}" srcOrd="0" destOrd="0" presId="urn:microsoft.com/office/officeart/2008/layout/LinedList"/>
    <dgm:cxn modelId="{6C75EFE4-39D4-8043-B124-6D7132400549}" type="presOf" srcId="{1E107DFD-A28C-5A43-88D8-CFE2817272A1}" destId="{62E30B86-0866-B042-B23C-B345120F20D5}" srcOrd="0" destOrd="0" presId="urn:microsoft.com/office/officeart/2008/layout/LinedList"/>
    <dgm:cxn modelId="{4470F8E6-4677-472C-A3F5-8DD87660C720}" srcId="{3CEBD2C6-BF4A-46B3-A245-0B1C1B21FC6A}" destId="{042636D1-DA7F-4C43-A0F2-28C05E669C45}" srcOrd="0" destOrd="0" parTransId="{57279EF0-96A8-49D3-97DC-637414DB79A2}" sibTransId="{BFC97DB9-C7A9-4EB5-BFF4-7072135FAACB}"/>
    <dgm:cxn modelId="{CF456787-7C14-C54A-A253-B6BC327B4651}" type="presParOf" srcId="{AF50550B-14D3-F84C-AF02-13B68F1AA62D}" destId="{538050D1-DAAB-D24D-B41E-6C675D2DBCED}" srcOrd="0" destOrd="0" presId="urn:microsoft.com/office/officeart/2008/layout/LinedList"/>
    <dgm:cxn modelId="{5CD1AC04-AE10-5341-92EA-2217BC8661CD}" type="presParOf" srcId="{AF50550B-14D3-F84C-AF02-13B68F1AA62D}" destId="{D5DDB470-5D1E-7A49-A423-1FCF400AE091}" srcOrd="1" destOrd="0" presId="urn:microsoft.com/office/officeart/2008/layout/LinedList"/>
    <dgm:cxn modelId="{A518FDD2-DC24-0647-A7CC-F15D3D0403BC}" type="presParOf" srcId="{D5DDB470-5D1E-7A49-A423-1FCF400AE091}" destId="{AC53CC90-1417-924B-B49A-F2772EE8B3AF}" srcOrd="0" destOrd="0" presId="urn:microsoft.com/office/officeart/2008/layout/LinedList"/>
    <dgm:cxn modelId="{5D1A9578-D71C-7E49-AAC6-0804DA8CE89D}" type="presParOf" srcId="{D5DDB470-5D1E-7A49-A423-1FCF400AE091}" destId="{7F44B66C-08F5-BA4A-9E64-6C737BAFE7A9}" srcOrd="1" destOrd="0" presId="urn:microsoft.com/office/officeart/2008/layout/LinedList"/>
    <dgm:cxn modelId="{555D723C-DC36-3B45-82BD-727925242BEE}" type="presParOf" srcId="{AF50550B-14D3-F84C-AF02-13B68F1AA62D}" destId="{E1EE39FC-CE72-CE4D-9401-0B822ACB8B85}" srcOrd="2" destOrd="0" presId="urn:microsoft.com/office/officeart/2008/layout/LinedList"/>
    <dgm:cxn modelId="{27A04B28-CA24-6148-BD9B-F9F23D96DD7D}" type="presParOf" srcId="{AF50550B-14D3-F84C-AF02-13B68F1AA62D}" destId="{DE3EC10C-A006-D04F-879A-F135C482ECE1}" srcOrd="3" destOrd="0" presId="urn:microsoft.com/office/officeart/2008/layout/LinedList"/>
    <dgm:cxn modelId="{61B56F89-4437-7A4F-99DE-02444E02CFAD}" type="presParOf" srcId="{DE3EC10C-A006-D04F-879A-F135C482ECE1}" destId="{986E93F2-55AA-7D46-BFBD-9608F36E93FC}" srcOrd="0" destOrd="0" presId="urn:microsoft.com/office/officeart/2008/layout/LinedList"/>
    <dgm:cxn modelId="{7DAFB02E-37AC-7949-AABB-1F27AB34111D}" type="presParOf" srcId="{DE3EC10C-A006-D04F-879A-F135C482ECE1}" destId="{45C70C83-D23D-424D-AA19-BCE47FB48AA7}" srcOrd="1" destOrd="0" presId="urn:microsoft.com/office/officeart/2008/layout/LinedList"/>
    <dgm:cxn modelId="{C488F27C-BBB4-0A4B-BA81-04E0200FB526}" type="presParOf" srcId="{AF50550B-14D3-F84C-AF02-13B68F1AA62D}" destId="{14CB3218-DD1D-6E43-AD79-5573B6ED9CF2}" srcOrd="4" destOrd="0" presId="urn:microsoft.com/office/officeart/2008/layout/LinedList"/>
    <dgm:cxn modelId="{6A756B84-A8AC-9644-8D56-7B2317337AF2}" type="presParOf" srcId="{AF50550B-14D3-F84C-AF02-13B68F1AA62D}" destId="{C7B6F979-0EE0-3742-9385-054CEAFBEB81}" srcOrd="5" destOrd="0" presId="urn:microsoft.com/office/officeart/2008/layout/LinedList"/>
    <dgm:cxn modelId="{9F32F39A-D90F-E949-B81C-2CDB6BB4FB4F}" type="presParOf" srcId="{C7B6F979-0EE0-3742-9385-054CEAFBEB81}" destId="{1F0CD94E-833B-544C-A35F-887AC92AB5E8}" srcOrd="0" destOrd="0" presId="urn:microsoft.com/office/officeart/2008/layout/LinedList"/>
    <dgm:cxn modelId="{48D71AFD-6B26-484B-8446-E7DE5F7057CB}" type="presParOf" srcId="{C7B6F979-0EE0-3742-9385-054CEAFBEB81}" destId="{348A8364-FF46-134E-AEFE-9DE6C8A213FA}" srcOrd="1" destOrd="0" presId="urn:microsoft.com/office/officeart/2008/layout/LinedList"/>
    <dgm:cxn modelId="{E344B756-4B28-CA4E-BC7A-71E434B1A966}" type="presParOf" srcId="{AF50550B-14D3-F84C-AF02-13B68F1AA62D}" destId="{6C958C6A-621C-6740-A83A-A80146382758}" srcOrd="6" destOrd="0" presId="urn:microsoft.com/office/officeart/2008/layout/LinedList"/>
    <dgm:cxn modelId="{9546266E-7E94-A842-BB99-B443A7457296}" type="presParOf" srcId="{AF50550B-14D3-F84C-AF02-13B68F1AA62D}" destId="{F3028C1D-0403-3B48-9830-E114FB0A728D}" srcOrd="7" destOrd="0" presId="urn:microsoft.com/office/officeart/2008/layout/LinedList"/>
    <dgm:cxn modelId="{C7E9FC51-AA9F-0046-B773-F49707A76D09}" type="presParOf" srcId="{F3028C1D-0403-3B48-9830-E114FB0A728D}" destId="{0815F3F9-B9A1-C24A-A71E-8723DB95AA49}" srcOrd="0" destOrd="0" presId="urn:microsoft.com/office/officeart/2008/layout/LinedList"/>
    <dgm:cxn modelId="{174C12FA-8938-CE47-8F1F-8CE86EBFCE92}" type="presParOf" srcId="{F3028C1D-0403-3B48-9830-E114FB0A728D}" destId="{3C44B668-6578-0646-8018-EDEB96FE5A16}" srcOrd="1" destOrd="0" presId="urn:microsoft.com/office/officeart/2008/layout/LinedList"/>
    <dgm:cxn modelId="{B38028FA-2CB9-9945-8333-BF4A8FD8B243}" type="presParOf" srcId="{AF50550B-14D3-F84C-AF02-13B68F1AA62D}" destId="{A5D906B1-4F1D-7443-A21C-55873EF036CE}" srcOrd="8" destOrd="0" presId="urn:microsoft.com/office/officeart/2008/layout/LinedList"/>
    <dgm:cxn modelId="{950B289F-E590-DE41-B8D1-A76622F60E69}" type="presParOf" srcId="{AF50550B-14D3-F84C-AF02-13B68F1AA62D}" destId="{D3A8AC40-8FA1-5142-8A3E-D0AF59DA5AE6}" srcOrd="9" destOrd="0" presId="urn:microsoft.com/office/officeart/2008/layout/LinedList"/>
    <dgm:cxn modelId="{03A4D4A6-BD0C-F244-B97A-02036049AFD2}" type="presParOf" srcId="{D3A8AC40-8FA1-5142-8A3E-D0AF59DA5AE6}" destId="{62E30B86-0866-B042-B23C-B345120F20D5}" srcOrd="0" destOrd="0" presId="urn:microsoft.com/office/officeart/2008/layout/LinedList"/>
    <dgm:cxn modelId="{996335FA-ECB7-C443-B1DF-2A537945226A}" type="presParOf" srcId="{D3A8AC40-8FA1-5142-8A3E-D0AF59DA5AE6}" destId="{15AB9FA2-3350-E445-8B3D-81CECD5C58AD}" srcOrd="1" destOrd="0" presId="urn:microsoft.com/office/officeart/2008/layout/LinedList"/>
    <dgm:cxn modelId="{462F88E5-BD59-1D4D-9729-9E5E5CB4F0F1}" type="presParOf" srcId="{AF50550B-14D3-F84C-AF02-13B68F1AA62D}" destId="{8FE67165-B1F6-584D-BF7F-DD748E502C0F}" srcOrd="10" destOrd="0" presId="urn:microsoft.com/office/officeart/2008/layout/LinedList"/>
    <dgm:cxn modelId="{B37B58A4-973E-8D4C-86A1-AAF29DB9A061}" type="presParOf" srcId="{AF50550B-14D3-F84C-AF02-13B68F1AA62D}" destId="{775ECDAA-2E9A-BA4A-9D4F-7DFF5BB44817}" srcOrd="11" destOrd="0" presId="urn:microsoft.com/office/officeart/2008/layout/LinedList"/>
    <dgm:cxn modelId="{224972FC-8BDE-B241-A7E7-0F80B3C5CB93}" type="presParOf" srcId="{775ECDAA-2E9A-BA4A-9D4F-7DFF5BB44817}" destId="{3D0AFB3C-6D63-2347-BB22-72AAC97A25B5}" srcOrd="0" destOrd="0" presId="urn:microsoft.com/office/officeart/2008/layout/LinedList"/>
    <dgm:cxn modelId="{7D86485C-FBEB-664E-B996-0555A0390FB5}" type="presParOf" srcId="{775ECDAA-2E9A-BA4A-9D4F-7DFF5BB44817}" destId="{17CDE640-5E69-F241-B5BE-61E843AD4683}" srcOrd="1" destOrd="0" presId="urn:microsoft.com/office/officeart/2008/layout/LinedList"/>
    <dgm:cxn modelId="{4B0A1A82-5F93-EB4B-9664-EA48EC8B5587}" type="presParOf" srcId="{AF50550B-14D3-F84C-AF02-13B68F1AA62D}" destId="{B052FA57-51E8-124D-9F5E-3166139FC2B4}" srcOrd="12" destOrd="0" presId="urn:microsoft.com/office/officeart/2008/layout/LinedList"/>
    <dgm:cxn modelId="{660211F5-EFD5-2741-AD52-A2925ED11FD3}" type="presParOf" srcId="{AF50550B-14D3-F84C-AF02-13B68F1AA62D}" destId="{AAF30DF7-BEAC-C74E-949E-5D2E0232914E}" srcOrd="13" destOrd="0" presId="urn:microsoft.com/office/officeart/2008/layout/LinedList"/>
    <dgm:cxn modelId="{1C1D84C5-309F-574A-9725-7D3040B3DD89}" type="presParOf" srcId="{AAF30DF7-BEAC-C74E-949E-5D2E0232914E}" destId="{B6131ACF-060F-8744-9DC6-CC9EE9DE2922}" srcOrd="0" destOrd="0" presId="urn:microsoft.com/office/officeart/2008/layout/LinedList"/>
    <dgm:cxn modelId="{B15D997A-B0EA-F546-8AA9-E79A6BA31E06}" type="presParOf" srcId="{AAF30DF7-BEAC-C74E-949E-5D2E0232914E}" destId="{DD801EEB-EBAE-FA41-A2B6-AE6378AD499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66BB9-4120-4A32-BE18-295CF2CB0854}">
      <dsp:nvSpPr>
        <dsp:cNvPr id="0" name=""/>
        <dsp:cNvSpPr/>
      </dsp:nvSpPr>
      <dsp:spPr>
        <a:xfrm>
          <a:off x="1462246" y="42410"/>
          <a:ext cx="858531" cy="8585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6CA04-C609-4823-A5B8-37C475B1DC9E}">
      <dsp:nvSpPr>
        <dsp:cNvPr id="0" name=""/>
        <dsp:cNvSpPr/>
      </dsp:nvSpPr>
      <dsp:spPr>
        <a:xfrm>
          <a:off x="1642538" y="222701"/>
          <a:ext cx="497948" cy="497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F8612-7365-40BB-A70C-B9AA44A15350}">
      <dsp:nvSpPr>
        <dsp:cNvPr id="0" name=""/>
        <dsp:cNvSpPr/>
      </dsp:nvSpPr>
      <dsp:spPr>
        <a:xfrm>
          <a:off x="2504748" y="42410"/>
          <a:ext cx="2023681" cy="85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should reach manually - Online appointment platform for Customers</a:t>
          </a:r>
        </a:p>
      </dsp:txBody>
      <dsp:txXfrm>
        <a:off x="2504748" y="42410"/>
        <a:ext cx="2023681" cy="858531"/>
      </dsp:txXfrm>
    </dsp:sp>
    <dsp:sp modelId="{DD275A62-2706-4F50-A41F-812E64E958E5}">
      <dsp:nvSpPr>
        <dsp:cNvPr id="0" name=""/>
        <dsp:cNvSpPr/>
      </dsp:nvSpPr>
      <dsp:spPr>
        <a:xfrm>
          <a:off x="4881041" y="42410"/>
          <a:ext cx="858531" cy="8585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34A42-6A6E-4D46-9AF2-00367D80FFBA}">
      <dsp:nvSpPr>
        <dsp:cNvPr id="0" name=""/>
        <dsp:cNvSpPr/>
      </dsp:nvSpPr>
      <dsp:spPr>
        <a:xfrm>
          <a:off x="5061333" y="222701"/>
          <a:ext cx="497948" cy="497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81498-1FF8-4C1B-AA63-E1B2BFEA8141}">
      <dsp:nvSpPr>
        <dsp:cNvPr id="0" name=""/>
        <dsp:cNvSpPr/>
      </dsp:nvSpPr>
      <dsp:spPr>
        <a:xfrm>
          <a:off x="5923544" y="42410"/>
          <a:ext cx="2023681" cy="85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Manual Record keeping - Online Database for Realtime Updating and Backups</a:t>
          </a:r>
        </a:p>
      </dsp:txBody>
      <dsp:txXfrm>
        <a:off x="5923544" y="42410"/>
        <a:ext cx="2023681" cy="858531"/>
      </dsp:txXfrm>
    </dsp:sp>
    <dsp:sp modelId="{17A39286-E422-4509-B4B5-5ECA19DEB0BC}">
      <dsp:nvSpPr>
        <dsp:cNvPr id="0" name=""/>
        <dsp:cNvSpPr/>
      </dsp:nvSpPr>
      <dsp:spPr>
        <a:xfrm>
          <a:off x="1462246" y="1586200"/>
          <a:ext cx="858531" cy="8585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9AC6E-D2F6-4A3B-BAC0-D30EB2B59033}">
      <dsp:nvSpPr>
        <dsp:cNvPr id="0" name=""/>
        <dsp:cNvSpPr/>
      </dsp:nvSpPr>
      <dsp:spPr>
        <a:xfrm>
          <a:off x="1642538" y="1766491"/>
          <a:ext cx="497948" cy="4979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FCF9C-04ED-47AE-A3DD-C3E071D7A807}">
      <dsp:nvSpPr>
        <dsp:cNvPr id="0" name=""/>
        <dsp:cNvSpPr/>
      </dsp:nvSpPr>
      <dsp:spPr>
        <a:xfrm>
          <a:off x="2504748" y="1586200"/>
          <a:ext cx="2023681" cy="85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Physical Payments - Online Payment Methods </a:t>
          </a:r>
        </a:p>
      </dsp:txBody>
      <dsp:txXfrm>
        <a:off x="2504748" y="1586200"/>
        <a:ext cx="2023681" cy="858531"/>
      </dsp:txXfrm>
    </dsp:sp>
    <dsp:sp modelId="{489681C5-34A5-4058-B53B-1226BFAFB84C}">
      <dsp:nvSpPr>
        <dsp:cNvPr id="0" name=""/>
        <dsp:cNvSpPr/>
      </dsp:nvSpPr>
      <dsp:spPr>
        <a:xfrm>
          <a:off x="4871211" y="1881165"/>
          <a:ext cx="858531" cy="8585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B4571-0D06-425A-AB2F-2DF3362F91F6}">
      <dsp:nvSpPr>
        <dsp:cNvPr id="0" name=""/>
        <dsp:cNvSpPr/>
      </dsp:nvSpPr>
      <dsp:spPr>
        <a:xfrm>
          <a:off x="5041674" y="2071290"/>
          <a:ext cx="497948" cy="4979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DED9-144D-4A73-A4E0-77F7DF9D4D9F}">
      <dsp:nvSpPr>
        <dsp:cNvPr id="0" name=""/>
        <dsp:cNvSpPr/>
      </dsp:nvSpPr>
      <dsp:spPr>
        <a:xfrm>
          <a:off x="5962864" y="1861505"/>
          <a:ext cx="2023681" cy="85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Poor Storages and record storing facilities - Standard warehouses and cloud computing </a:t>
          </a:r>
        </a:p>
      </dsp:txBody>
      <dsp:txXfrm>
        <a:off x="5962864" y="1861505"/>
        <a:ext cx="2023681" cy="858531"/>
      </dsp:txXfrm>
    </dsp:sp>
    <dsp:sp modelId="{A3E9002B-7A07-44CF-AECB-833B7BD8600C}">
      <dsp:nvSpPr>
        <dsp:cNvPr id="0" name=""/>
        <dsp:cNvSpPr/>
      </dsp:nvSpPr>
      <dsp:spPr>
        <a:xfrm>
          <a:off x="1462246" y="3129990"/>
          <a:ext cx="858531" cy="8585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BBA6D-4AC3-4451-82B2-A3B9F5E8003D}">
      <dsp:nvSpPr>
        <dsp:cNvPr id="0" name=""/>
        <dsp:cNvSpPr/>
      </dsp:nvSpPr>
      <dsp:spPr>
        <a:xfrm>
          <a:off x="1642538" y="3310281"/>
          <a:ext cx="497948" cy="4979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38565-CB69-4132-97E1-8BE146C45734}">
      <dsp:nvSpPr>
        <dsp:cNvPr id="0" name=""/>
        <dsp:cNvSpPr/>
      </dsp:nvSpPr>
      <dsp:spPr>
        <a:xfrm>
          <a:off x="2504748" y="3129990"/>
          <a:ext cx="2023681" cy="858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Fast tech growth -  Easy to use application with user guidelines</a:t>
          </a:r>
        </a:p>
      </dsp:txBody>
      <dsp:txXfrm>
        <a:off x="2504748" y="3129990"/>
        <a:ext cx="2023681" cy="8585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C82E9-B3B2-C247-9955-5EA6254BF7D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29D2B-2726-3D45-91AD-87D53DB86F1B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 Login.</a:t>
          </a:r>
        </a:p>
      </dsp:txBody>
      <dsp:txXfrm>
        <a:off x="0" y="2703"/>
        <a:ext cx="6900512" cy="921789"/>
      </dsp:txXfrm>
    </dsp:sp>
    <dsp:sp modelId="{3767D749-1755-7140-BC5E-E83B3F115986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763F5-6C86-D34A-BAF4-830760B590B5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 Add new promotions and offers details.</a:t>
          </a:r>
        </a:p>
      </dsp:txBody>
      <dsp:txXfrm>
        <a:off x="0" y="924492"/>
        <a:ext cx="6900512" cy="921789"/>
      </dsp:txXfrm>
    </dsp:sp>
    <dsp:sp modelId="{FF8B2FCC-B82B-5348-85D5-7CFD7170371B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5259D-494F-0347-AF3F-4734B64BFAE1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3. View promotions and offers details. </a:t>
          </a:r>
        </a:p>
      </dsp:txBody>
      <dsp:txXfrm>
        <a:off x="0" y="1846281"/>
        <a:ext cx="6900512" cy="921789"/>
      </dsp:txXfrm>
    </dsp:sp>
    <dsp:sp modelId="{09DF161C-8AC9-1A4C-9B5B-AEB5C6529D7C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0C0F0-37C6-184A-A2D0-929050964A18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4. Update promotions and offers details. </a:t>
          </a:r>
        </a:p>
      </dsp:txBody>
      <dsp:txXfrm>
        <a:off x="0" y="2768070"/>
        <a:ext cx="6900512" cy="921789"/>
      </dsp:txXfrm>
    </dsp:sp>
    <dsp:sp modelId="{944FB8C0-0A1A-584C-8CE5-102731865930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6AF90-16D5-4240-BF75-EAFF144AC996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5. Delete promotions and offers details. </a:t>
          </a:r>
        </a:p>
      </dsp:txBody>
      <dsp:txXfrm>
        <a:off x="0" y="3689859"/>
        <a:ext cx="6900512" cy="921789"/>
      </dsp:txXfrm>
    </dsp:sp>
    <dsp:sp modelId="{213150B1-C732-F44B-A6CF-D834824E939A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527D5-4373-6D4E-9456-604FBFA014F2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6. Generate monthly sales reports with promotions and offers.</a:t>
          </a:r>
        </a:p>
      </dsp:txBody>
      <dsp:txXfrm>
        <a:off x="0" y="4611648"/>
        <a:ext cx="6900512" cy="921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F26BF-8A52-4437-982C-606974BDB811}">
      <dsp:nvSpPr>
        <dsp:cNvPr id="0" name=""/>
        <dsp:cNvSpPr/>
      </dsp:nvSpPr>
      <dsp:spPr>
        <a:xfrm>
          <a:off x="380133" y="172145"/>
          <a:ext cx="932175" cy="9321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E8DD0-E1FE-4A86-8A4A-0CABC3C9FA09}">
      <dsp:nvSpPr>
        <dsp:cNvPr id="0" name=""/>
        <dsp:cNvSpPr/>
      </dsp:nvSpPr>
      <dsp:spPr>
        <a:xfrm>
          <a:off x="575890" y="367902"/>
          <a:ext cx="540661" cy="5406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68F44-764B-48D4-95EE-4EE51247B600}">
      <dsp:nvSpPr>
        <dsp:cNvPr id="0" name=""/>
        <dsp:cNvSpPr/>
      </dsp:nvSpPr>
      <dsp:spPr>
        <a:xfrm>
          <a:off x="1512060" y="172145"/>
          <a:ext cx="2197269" cy="9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manage customer details properly</a:t>
          </a:r>
        </a:p>
      </dsp:txBody>
      <dsp:txXfrm>
        <a:off x="1512060" y="172145"/>
        <a:ext cx="2197269" cy="932175"/>
      </dsp:txXfrm>
    </dsp:sp>
    <dsp:sp modelId="{6235EB3D-B9AE-45FE-88DB-589722114C0B}">
      <dsp:nvSpPr>
        <dsp:cNvPr id="0" name=""/>
        <dsp:cNvSpPr/>
      </dsp:nvSpPr>
      <dsp:spPr>
        <a:xfrm>
          <a:off x="4092188" y="172145"/>
          <a:ext cx="932175" cy="9321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9FF82-1197-4111-BD39-746FFE89B8A8}">
      <dsp:nvSpPr>
        <dsp:cNvPr id="0" name=""/>
        <dsp:cNvSpPr/>
      </dsp:nvSpPr>
      <dsp:spPr>
        <a:xfrm>
          <a:off x="4287944" y="367902"/>
          <a:ext cx="540661" cy="5406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21BF8-3EF6-4204-9FBC-BA1793AD8E87}">
      <dsp:nvSpPr>
        <dsp:cNvPr id="0" name=""/>
        <dsp:cNvSpPr/>
      </dsp:nvSpPr>
      <dsp:spPr>
        <a:xfrm>
          <a:off x="5224115" y="172145"/>
          <a:ext cx="2197269" cy="9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increase efficiency of employee management</a:t>
          </a:r>
        </a:p>
      </dsp:txBody>
      <dsp:txXfrm>
        <a:off x="5224115" y="172145"/>
        <a:ext cx="2197269" cy="932175"/>
      </dsp:txXfrm>
    </dsp:sp>
    <dsp:sp modelId="{F90D6D20-EE9F-4FC6-8BD8-90A31972127C}">
      <dsp:nvSpPr>
        <dsp:cNvPr id="0" name=""/>
        <dsp:cNvSpPr/>
      </dsp:nvSpPr>
      <dsp:spPr>
        <a:xfrm>
          <a:off x="7804242" y="172145"/>
          <a:ext cx="932175" cy="9321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21B96-8FE6-403F-971C-C28012B770CE}">
      <dsp:nvSpPr>
        <dsp:cNvPr id="0" name=""/>
        <dsp:cNvSpPr/>
      </dsp:nvSpPr>
      <dsp:spPr>
        <a:xfrm>
          <a:off x="7999999" y="367902"/>
          <a:ext cx="540661" cy="5406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4B04C-4C2E-4CA2-98C9-28BDF581E807}">
      <dsp:nvSpPr>
        <dsp:cNvPr id="0" name=""/>
        <dsp:cNvSpPr/>
      </dsp:nvSpPr>
      <dsp:spPr>
        <a:xfrm>
          <a:off x="8936169" y="172145"/>
          <a:ext cx="2197269" cy="9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increase productivity of usage of supply inventories</a:t>
          </a:r>
        </a:p>
      </dsp:txBody>
      <dsp:txXfrm>
        <a:off x="8936169" y="172145"/>
        <a:ext cx="2197269" cy="932175"/>
      </dsp:txXfrm>
    </dsp:sp>
    <dsp:sp modelId="{3B4C5ADD-C171-4846-AE66-4B833B6FA812}">
      <dsp:nvSpPr>
        <dsp:cNvPr id="0" name=""/>
        <dsp:cNvSpPr/>
      </dsp:nvSpPr>
      <dsp:spPr>
        <a:xfrm>
          <a:off x="380133" y="1913318"/>
          <a:ext cx="932175" cy="9321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95F4B-94A6-42B0-BDF5-F3292230764D}">
      <dsp:nvSpPr>
        <dsp:cNvPr id="0" name=""/>
        <dsp:cNvSpPr/>
      </dsp:nvSpPr>
      <dsp:spPr>
        <a:xfrm>
          <a:off x="575890" y="2109075"/>
          <a:ext cx="540661" cy="5406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CA0D0-672E-4E88-9552-45BD2ED2CCEE}">
      <dsp:nvSpPr>
        <dsp:cNvPr id="0" name=""/>
        <dsp:cNvSpPr/>
      </dsp:nvSpPr>
      <dsp:spPr>
        <a:xfrm>
          <a:off x="1512060" y="1913318"/>
          <a:ext cx="2197269" cy="9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increase reliability of finance</a:t>
          </a:r>
        </a:p>
      </dsp:txBody>
      <dsp:txXfrm>
        <a:off x="1512060" y="1913318"/>
        <a:ext cx="2197269" cy="932175"/>
      </dsp:txXfrm>
    </dsp:sp>
    <dsp:sp modelId="{804114EE-8E13-4F84-AB11-DD6B3A7479BB}">
      <dsp:nvSpPr>
        <dsp:cNvPr id="0" name=""/>
        <dsp:cNvSpPr/>
      </dsp:nvSpPr>
      <dsp:spPr>
        <a:xfrm>
          <a:off x="4092188" y="1913318"/>
          <a:ext cx="932175" cy="9321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72254-A118-497F-883D-682A1219C572}">
      <dsp:nvSpPr>
        <dsp:cNvPr id="0" name=""/>
        <dsp:cNvSpPr/>
      </dsp:nvSpPr>
      <dsp:spPr>
        <a:xfrm>
          <a:off x="4287944" y="2109075"/>
          <a:ext cx="540661" cy="5406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37695-9E48-48EF-988C-D921439211AA}">
      <dsp:nvSpPr>
        <dsp:cNvPr id="0" name=""/>
        <dsp:cNvSpPr/>
      </dsp:nvSpPr>
      <dsp:spPr>
        <a:xfrm>
          <a:off x="5224115" y="1913318"/>
          <a:ext cx="2197269" cy="9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manage the project activities</a:t>
          </a:r>
        </a:p>
      </dsp:txBody>
      <dsp:txXfrm>
        <a:off x="5224115" y="1913318"/>
        <a:ext cx="2197269" cy="932175"/>
      </dsp:txXfrm>
    </dsp:sp>
    <dsp:sp modelId="{9985BA17-B47A-4E06-9552-989D87B834BD}">
      <dsp:nvSpPr>
        <dsp:cNvPr id="0" name=""/>
        <dsp:cNvSpPr/>
      </dsp:nvSpPr>
      <dsp:spPr>
        <a:xfrm>
          <a:off x="7804242" y="1913318"/>
          <a:ext cx="932175" cy="9321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7CC3E-F07B-4AC7-8D54-BD2C879E8412}">
      <dsp:nvSpPr>
        <dsp:cNvPr id="0" name=""/>
        <dsp:cNvSpPr/>
      </dsp:nvSpPr>
      <dsp:spPr>
        <a:xfrm>
          <a:off x="7999999" y="2109075"/>
          <a:ext cx="540661" cy="5406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468DC-B8AB-4E9A-B3ED-79A6C44E0519}">
      <dsp:nvSpPr>
        <dsp:cNvPr id="0" name=""/>
        <dsp:cNvSpPr/>
      </dsp:nvSpPr>
      <dsp:spPr>
        <a:xfrm>
          <a:off x="8936169" y="1913318"/>
          <a:ext cx="2197269" cy="9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supply quality repair and service</a:t>
          </a:r>
        </a:p>
      </dsp:txBody>
      <dsp:txXfrm>
        <a:off x="8936169" y="1913318"/>
        <a:ext cx="2197269" cy="932175"/>
      </dsp:txXfrm>
    </dsp:sp>
    <dsp:sp modelId="{2D85BD96-98BA-477B-9908-7CF19B2FD534}">
      <dsp:nvSpPr>
        <dsp:cNvPr id="0" name=""/>
        <dsp:cNvSpPr/>
      </dsp:nvSpPr>
      <dsp:spPr>
        <a:xfrm>
          <a:off x="380133" y="3654491"/>
          <a:ext cx="932175" cy="9321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A2A5E-EF69-4DF8-8E10-ECC0747732B0}">
      <dsp:nvSpPr>
        <dsp:cNvPr id="0" name=""/>
        <dsp:cNvSpPr/>
      </dsp:nvSpPr>
      <dsp:spPr>
        <a:xfrm>
          <a:off x="575890" y="3850248"/>
          <a:ext cx="540661" cy="5406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28FD3-7F91-40AA-8AA0-1B1D8EE78BC8}">
      <dsp:nvSpPr>
        <dsp:cNvPr id="0" name=""/>
        <dsp:cNvSpPr/>
      </dsp:nvSpPr>
      <dsp:spPr>
        <a:xfrm>
          <a:off x="1512060" y="3654491"/>
          <a:ext cx="2197269" cy="9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manage transport and delivery service productivity</a:t>
          </a:r>
        </a:p>
      </dsp:txBody>
      <dsp:txXfrm>
        <a:off x="1512060" y="3654491"/>
        <a:ext cx="2197269" cy="932175"/>
      </dsp:txXfrm>
    </dsp:sp>
    <dsp:sp modelId="{9484D6E9-529D-410C-863B-E6D37CC408B1}">
      <dsp:nvSpPr>
        <dsp:cNvPr id="0" name=""/>
        <dsp:cNvSpPr/>
      </dsp:nvSpPr>
      <dsp:spPr>
        <a:xfrm>
          <a:off x="4092188" y="3654491"/>
          <a:ext cx="932175" cy="9321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ED72A-4C59-41F8-954D-F48CB7980C5D}">
      <dsp:nvSpPr>
        <dsp:cNvPr id="0" name=""/>
        <dsp:cNvSpPr/>
      </dsp:nvSpPr>
      <dsp:spPr>
        <a:xfrm>
          <a:off x="4287944" y="3850248"/>
          <a:ext cx="540661" cy="54066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866C5-FF51-4BBF-96C4-CA6D475FBECE}">
      <dsp:nvSpPr>
        <dsp:cNvPr id="0" name=""/>
        <dsp:cNvSpPr/>
      </dsp:nvSpPr>
      <dsp:spPr>
        <a:xfrm>
          <a:off x="5045158" y="3608852"/>
          <a:ext cx="2987781" cy="932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ensure that customers are aware of the existence and positioning of products</a:t>
          </a:r>
        </a:p>
      </dsp:txBody>
      <dsp:txXfrm>
        <a:off x="5045158" y="3608852"/>
        <a:ext cx="2987781" cy="932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011CB-857D-7244-9510-9D95752061B5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1174E-EE65-5C4D-8CF7-3F7A3074588B}">
      <dsp:nvSpPr>
        <dsp:cNvPr id="0" name=""/>
        <dsp:cNvSpPr/>
      </dsp:nvSpPr>
      <dsp:spPr>
        <a:xfrm>
          <a:off x="0" y="2687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000" kern="1200" dirty="0"/>
            <a:t>1.Login</a:t>
          </a:r>
        </a:p>
      </dsp:txBody>
      <dsp:txXfrm>
        <a:off x="0" y="2687"/>
        <a:ext cx="6263640" cy="916552"/>
      </dsp:txXfrm>
    </dsp:sp>
    <dsp:sp modelId="{7D3615D9-670B-E746-9E8C-4AC434DFDA68}">
      <dsp:nvSpPr>
        <dsp:cNvPr id="0" name=""/>
        <dsp:cNvSpPr/>
      </dsp:nvSpPr>
      <dsp:spPr>
        <a:xfrm>
          <a:off x="0" y="919239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BB590-65CA-D343-B16D-57A5DC29AA3D}">
      <dsp:nvSpPr>
        <dsp:cNvPr id="0" name=""/>
        <dsp:cNvSpPr/>
      </dsp:nvSpPr>
      <dsp:spPr>
        <a:xfrm>
          <a:off x="0" y="919239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/>
            <a:t>2.Add new employees</a:t>
          </a:r>
        </a:p>
      </dsp:txBody>
      <dsp:txXfrm>
        <a:off x="0" y="919239"/>
        <a:ext cx="6263640" cy="916552"/>
      </dsp:txXfrm>
    </dsp:sp>
    <dsp:sp modelId="{9BEFBE94-997B-AD44-A6AE-6D16451F38B5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F8D5A-05B5-1347-BA8B-98FA06DF95EA}">
      <dsp:nvSpPr>
        <dsp:cNvPr id="0" name=""/>
        <dsp:cNvSpPr/>
      </dsp:nvSpPr>
      <dsp:spPr>
        <a:xfrm>
          <a:off x="0" y="1835791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/>
            <a:t>3.View employee details</a:t>
          </a:r>
        </a:p>
      </dsp:txBody>
      <dsp:txXfrm>
        <a:off x="0" y="1835791"/>
        <a:ext cx="6263640" cy="916552"/>
      </dsp:txXfrm>
    </dsp:sp>
    <dsp:sp modelId="{7E296DB4-EA3B-A249-BA9B-1877C9FF76E5}">
      <dsp:nvSpPr>
        <dsp:cNvPr id="0" name=""/>
        <dsp:cNvSpPr/>
      </dsp:nvSpPr>
      <dsp:spPr>
        <a:xfrm>
          <a:off x="0" y="2752344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55B02-AEDF-7B45-95F1-126CF315917C}">
      <dsp:nvSpPr>
        <dsp:cNvPr id="0" name=""/>
        <dsp:cNvSpPr/>
      </dsp:nvSpPr>
      <dsp:spPr>
        <a:xfrm>
          <a:off x="0" y="2752344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/>
            <a:t>4.Update employee details</a:t>
          </a:r>
        </a:p>
      </dsp:txBody>
      <dsp:txXfrm>
        <a:off x="0" y="2752344"/>
        <a:ext cx="6263640" cy="916552"/>
      </dsp:txXfrm>
    </dsp:sp>
    <dsp:sp modelId="{175F9859-07B6-684E-9520-56E0097402A5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04253-8E8F-294F-9E8F-DF9B43889E18}">
      <dsp:nvSpPr>
        <dsp:cNvPr id="0" name=""/>
        <dsp:cNvSpPr/>
      </dsp:nvSpPr>
      <dsp:spPr>
        <a:xfrm>
          <a:off x="0" y="3668896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/>
            <a:t>5.Delete employee details</a:t>
          </a:r>
        </a:p>
      </dsp:txBody>
      <dsp:txXfrm>
        <a:off x="0" y="3668896"/>
        <a:ext cx="6263640" cy="916552"/>
      </dsp:txXfrm>
    </dsp:sp>
    <dsp:sp modelId="{49822413-7ED9-4F41-9A7F-E9B9CB154E1C}">
      <dsp:nvSpPr>
        <dsp:cNvPr id="0" name=""/>
        <dsp:cNvSpPr/>
      </dsp:nvSpPr>
      <dsp:spPr>
        <a:xfrm>
          <a:off x="0" y="4585448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1BB86-1DBC-A440-88A3-5B583ABDA880}">
      <dsp:nvSpPr>
        <dsp:cNvPr id="0" name=""/>
        <dsp:cNvSpPr/>
      </dsp:nvSpPr>
      <dsp:spPr>
        <a:xfrm>
          <a:off x="0" y="4585448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/>
            <a:t>6.Generate monthly attendance report</a:t>
          </a:r>
        </a:p>
      </dsp:txBody>
      <dsp:txXfrm>
        <a:off x="0" y="4585448"/>
        <a:ext cx="6263640" cy="9165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F4B1F-C208-DC47-B016-70AC4379F4FE}">
      <dsp:nvSpPr>
        <dsp:cNvPr id="0" name=""/>
        <dsp:cNvSpPr/>
      </dsp:nvSpPr>
      <dsp:spPr>
        <a:xfrm>
          <a:off x="0" y="709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82876-EA70-8D45-A898-48994BB1EE7B}">
      <dsp:nvSpPr>
        <dsp:cNvPr id="0" name=""/>
        <dsp:cNvSpPr/>
      </dsp:nvSpPr>
      <dsp:spPr>
        <a:xfrm>
          <a:off x="0" y="709"/>
          <a:ext cx="6263640" cy="829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1. Login.</a:t>
          </a:r>
        </a:p>
      </dsp:txBody>
      <dsp:txXfrm>
        <a:off x="0" y="709"/>
        <a:ext cx="6263640" cy="829783"/>
      </dsp:txXfrm>
    </dsp:sp>
    <dsp:sp modelId="{BF9031A3-3B1B-4343-893D-F60837EA791E}">
      <dsp:nvSpPr>
        <dsp:cNvPr id="0" name=""/>
        <dsp:cNvSpPr/>
      </dsp:nvSpPr>
      <dsp:spPr>
        <a:xfrm>
          <a:off x="0" y="830493"/>
          <a:ext cx="6263640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A9202-B468-104C-87FA-007ABBDC0B85}">
      <dsp:nvSpPr>
        <dsp:cNvPr id="0" name=""/>
        <dsp:cNvSpPr/>
      </dsp:nvSpPr>
      <dsp:spPr>
        <a:xfrm>
          <a:off x="0" y="830493"/>
          <a:ext cx="6263640" cy="829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2. Add new repair requests.</a:t>
          </a:r>
        </a:p>
      </dsp:txBody>
      <dsp:txXfrm>
        <a:off x="0" y="830493"/>
        <a:ext cx="6263640" cy="829783"/>
      </dsp:txXfrm>
    </dsp:sp>
    <dsp:sp modelId="{6BEF444B-288D-2C4B-9A0E-369B087BDEE0}">
      <dsp:nvSpPr>
        <dsp:cNvPr id="0" name=""/>
        <dsp:cNvSpPr/>
      </dsp:nvSpPr>
      <dsp:spPr>
        <a:xfrm>
          <a:off x="0" y="1660276"/>
          <a:ext cx="626364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9A5C7-C327-E34A-B9AF-2F8EF7AB288B}">
      <dsp:nvSpPr>
        <dsp:cNvPr id="0" name=""/>
        <dsp:cNvSpPr/>
      </dsp:nvSpPr>
      <dsp:spPr>
        <a:xfrm>
          <a:off x="0" y="1660276"/>
          <a:ext cx="6263640" cy="829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3. View repair request.</a:t>
          </a:r>
        </a:p>
      </dsp:txBody>
      <dsp:txXfrm>
        <a:off x="0" y="1660276"/>
        <a:ext cx="6263640" cy="829783"/>
      </dsp:txXfrm>
    </dsp:sp>
    <dsp:sp modelId="{73D01A55-76EB-B04A-AE35-C49A9C80A128}">
      <dsp:nvSpPr>
        <dsp:cNvPr id="0" name=""/>
        <dsp:cNvSpPr/>
      </dsp:nvSpPr>
      <dsp:spPr>
        <a:xfrm>
          <a:off x="0" y="2490060"/>
          <a:ext cx="626364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7B88B-1192-8C4A-B539-EEFE318314F7}">
      <dsp:nvSpPr>
        <dsp:cNvPr id="0" name=""/>
        <dsp:cNvSpPr/>
      </dsp:nvSpPr>
      <dsp:spPr>
        <a:xfrm>
          <a:off x="0" y="2490060"/>
          <a:ext cx="6263640" cy="829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4. Update repair request.</a:t>
          </a:r>
        </a:p>
      </dsp:txBody>
      <dsp:txXfrm>
        <a:off x="0" y="2490060"/>
        <a:ext cx="6263640" cy="829783"/>
      </dsp:txXfrm>
    </dsp:sp>
    <dsp:sp modelId="{A6112696-5BEF-4D46-AA68-BFC34DCB14B1}">
      <dsp:nvSpPr>
        <dsp:cNvPr id="0" name=""/>
        <dsp:cNvSpPr/>
      </dsp:nvSpPr>
      <dsp:spPr>
        <a:xfrm>
          <a:off x="0" y="3319844"/>
          <a:ext cx="626364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05EB7-440D-494D-BB9A-C77A9832E55C}">
      <dsp:nvSpPr>
        <dsp:cNvPr id="0" name=""/>
        <dsp:cNvSpPr/>
      </dsp:nvSpPr>
      <dsp:spPr>
        <a:xfrm>
          <a:off x="0" y="3319844"/>
          <a:ext cx="6263640" cy="829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5. Delete repair request.</a:t>
          </a:r>
        </a:p>
      </dsp:txBody>
      <dsp:txXfrm>
        <a:off x="0" y="3319844"/>
        <a:ext cx="6263640" cy="829783"/>
      </dsp:txXfrm>
    </dsp:sp>
    <dsp:sp modelId="{701DC1AF-F3CE-F344-A9F0-45154328D072}">
      <dsp:nvSpPr>
        <dsp:cNvPr id="0" name=""/>
        <dsp:cNvSpPr/>
      </dsp:nvSpPr>
      <dsp:spPr>
        <a:xfrm>
          <a:off x="0" y="4149628"/>
          <a:ext cx="6263640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8C0E0-EB33-3F49-854F-1A87A63C4209}">
      <dsp:nvSpPr>
        <dsp:cNvPr id="0" name=""/>
        <dsp:cNvSpPr/>
      </dsp:nvSpPr>
      <dsp:spPr>
        <a:xfrm>
          <a:off x="0" y="4149628"/>
          <a:ext cx="6263640" cy="829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6. Calculating the estimated cost of repair.</a:t>
          </a:r>
        </a:p>
      </dsp:txBody>
      <dsp:txXfrm>
        <a:off x="0" y="4149628"/>
        <a:ext cx="6263640" cy="829783"/>
      </dsp:txXfrm>
    </dsp:sp>
    <dsp:sp modelId="{B85378BC-DDA8-2D42-8F1B-20890C40BBAD}">
      <dsp:nvSpPr>
        <dsp:cNvPr id="0" name=""/>
        <dsp:cNvSpPr/>
      </dsp:nvSpPr>
      <dsp:spPr>
        <a:xfrm>
          <a:off x="0" y="4979411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91A2D-84BD-0D47-ACD0-87C19F01D7C5}">
      <dsp:nvSpPr>
        <dsp:cNvPr id="0" name=""/>
        <dsp:cNvSpPr/>
      </dsp:nvSpPr>
      <dsp:spPr>
        <a:xfrm>
          <a:off x="0" y="4979411"/>
          <a:ext cx="6263640" cy="829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7. Generate monthly repair balance report</a:t>
          </a:r>
        </a:p>
      </dsp:txBody>
      <dsp:txXfrm>
        <a:off x="0" y="4979411"/>
        <a:ext cx="6263640" cy="8297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530E7-2811-4647-AA27-7F6B14758ED3}">
      <dsp:nvSpPr>
        <dsp:cNvPr id="0" name=""/>
        <dsp:cNvSpPr/>
      </dsp:nvSpPr>
      <dsp:spPr>
        <a:xfrm>
          <a:off x="0" y="2856"/>
          <a:ext cx="72417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048B2-8ED3-9F4D-983B-FFDBF8E5960C}">
      <dsp:nvSpPr>
        <dsp:cNvPr id="0" name=""/>
        <dsp:cNvSpPr/>
      </dsp:nvSpPr>
      <dsp:spPr>
        <a:xfrm>
          <a:off x="0" y="2856"/>
          <a:ext cx="7241738" cy="974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1. Login.</a:t>
          </a:r>
        </a:p>
      </dsp:txBody>
      <dsp:txXfrm>
        <a:off x="0" y="2856"/>
        <a:ext cx="7241738" cy="974128"/>
      </dsp:txXfrm>
    </dsp:sp>
    <dsp:sp modelId="{CFA0C77B-42BA-2F49-A84C-E410D5BAD77C}">
      <dsp:nvSpPr>
        <dsp:cNvPr id="0" name=""/>
        <dsp:cNvSpPr/>
      </dsp:nvSpPr>
      <dsp:spPr>
        <a:xfrm>
          <a:off x="0" y="976984"/>
          <a:ext cx="7241738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DF602-4CDC-F74A-873B-2A63A61A18A9}">
      <dsp:nvSpPr>
        <dsp:cNvPr id="0" name=""/>
        <dsp:cNvSpPr/>
      </dsp:nvSpPr>
      <dsp:spPr>
        <a:xfrm>
          <a:off x="0" y="976984"/>
          <a:ext cx="7241738" cy="974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2. Add New Items to the Inventory.</a:t>
          </a:r>
        </a:p>
      </dsp:txBody>
      <dsp:txXfrm>
        <a:off x="0" y="976984"/>
        <a:ext cx="7241738" cy="974128"/>
      </dsp:txXfrm>
    </dsp:sp>
    <dsp:sp modelId="{0D8A9AF1-E777-A74A-9EA0-B8EDE8E515C0}">
      <dsp:nvSpPr>
        <dsp:cNvPr id="0" name=""/>
        <dsp:cNvSpPr/>
      </dsp:nvSpPr>
      <dsp:spPr>
        <a:xfrm>
          <a:off x="0" y="1951112"/>
          <a:ext cx="7241738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07E8A-8C2A-504B-892A-478D6E711C03}">
      <dsp:nvSpPr>
        <dsp:cNvPr id="0" name=""/>
        <dsp:cNvSpPr/>
      </dsp:nvSpPr>
      <dsp:spPr>
        <a:xfrm>
          <a:off x="0" y="1951112"/>
          <a:ext cx="7241738" cy="974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3. View Inventory.</a:t>
          </a:r>
        </a:p>
      </dsp:txBody>
      <dsp:txXfrm>
        <a:off x="0" y="1951112"/>
        <a:ext cx="7241738" cy="974128"/>
      </dsp:txXfrm>
    </dsp:sp>
    <dsp:sp modelId="{118BFEDE-073D-874D-B170-0637C4E15943}">
      <dsp:nvSpPr>
        <dsp:cNvPr id="0" name=""/>
        <dsp:cNvSpPr/>
      </dsp:nvSpPr>
      <dsp:spPr>
        <a:xfrm>
          <a:off x="0" y="2925240"/>
          <a:ext cx="7241738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0B8A3-6DA0-3D41-B73D-4FC6868534D2}">
      <dsp:nvSpPr>
        <dsp:cNvPr id="0" name=""/>
        <dsp:cNvSpPr/>
      </dsp:nvSpPr>
      <dsp:spPr>
        <a:xfrm>
          <a:off x="0" y="2925240"/>
          <a:ext cx="7241738" cy="974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4. Update Inventory.</a:t>
          </a:r>
        </a:p>
      </dsp:txBody>
      <dsp:txXfrm>
        <a:off x="0" y="2925240"/>
        <a:ext cx="7241738" cy="974128"/>
      </dsp:txXfrm>
    </dsp:sp>
    <dsp:sp modelId="{CC87A87F-1FFC-FE49-B918-1AA7DC797BC3}">
      <dsp:nvSpPr>
        <dsp:cNvPr id="0" name=""/>
        <dsp:cNvSpPr/>
      </dsp:nvSpPr>
      <dsp:spPr>
        <a:xfrm>
          <a:off x="0" y="3899369"/>
          <a:ext cx="7241738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152E-6052-F447-ACCA-850EB57488F5}">
      <dsp:nvSpPr>
        <dsp:cNvPr id="0" name=""/>
        <dsp:cNvSpPr/>
      </dsp:nvSpPr>
      <dsp:spPr>
        <a:xfrm>
          <a:off x="0" y="3899369"/>
          <a:ext cx="7241738" cy="974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5. Delete Items in the Inventory.</a:t>
          </a:r>
        </a:p>
      </dsp:txBody>
      <dsp:txXfrm>
        <a:off x="0" y="3899369"/>
        <a:ext cx="7241738" cy="974128"/>
      </dsp:txXfrm>
    </dsp:sp>
    <dsp:sp modelId="{B2B63F6D-0D6E-9843-B251-C3DE3B7863F3}">
      <dsp:nvSpPr>
        <dsp:cNvPr id="0" name=""/>
        <dsp:cNvSpPr/>
      </dsp:nvSpPr>
      <dsp:spPr>
        <a:xfrm>
          <a:off x="0" y="4873497"/>
          <a:ext cx="7241738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A1E3E-EBE0-F24A-B350-C16796D7529E}">
      <dsp:nvSpPr>
        <dsp:cNvPr id="0" name=""/>
        <dsp:cNvSpPr/>
      </dsp:nvSpPr>
      <dsp:spPr>
        <a:xfrm>
          <a:off x="0" y="4873497"/>
          <a:ext cx="7241738" cy="974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6. Generate monthly reports on the balance of inventory and What Items need to be </a:t>
          </a:r>
          <a:r>
            <a:rPr lang="en-GB" sz="2700" b="0" i="0" kern="1200" dirty="0"/>
            <a:t>purchase</a:t>
          </a:r>
          <a:endParaRPr lang="en-GB" sz="2700" kern="1200" dirty="0"/>
        </a:p>
      </dsp:txBody>
      <dsp:txXfrm>
        <a:off x="0" y="4873497"/>
        <a:ext cx="7241738" cy="9741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569F1-8E1F-6846-A6A8-FAF0007F1D79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7EAAF-2AD6-BD47-9C52-C81B2BD997F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1. Login.</a:t>
          </a:r>
        </a:p>
      </dsp:txBody>
      <dsp:txXfrm>
        <a:off x="0" y="2703"/>
        <a:ext cx="6900512" cy="921789"/>
      </dsp:txXfrm>
    </dsp:sp>
    <dsp:sp modelId="{97CDE9B2-ECA8-764F-A890-3BB1AA8D254E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C383E-2973-0B4C-8ECC-E4D9B0AD9775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2. Customer registration.</a:t>
          </a:r>
        </a:p>
      </dsp:txBody>
      <dsp:txXfrm>
        <a:off x="0" y="924492"/>
        <a:ext cx="6900512" cy="921789"/>
      </dsp:txXfrm>
    </dsp:sp>
    <dsp:sp modelId="{A82983C8-B46E-E948-9F00-F9808E550CD3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3EED1-8DAC-5948-9329-EB6443E07C89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3. View customer details.</a:t>
          </a:r>
        </a:p>
      </dsp:txBody>
      <dsp:txXfrm>
        <a:off x="0" y="1846281"/>
        <a:ext cx="6900512" cy="921789"/>
      </dsp:txXfrm>
    </dsp:sp>
    <dsp:sp modelId="{4599BC92-6E0F-BE42-B1E2-14CB6E59059F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2CF70-ADA1-FB42-B587-63BBD0B3C2DA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4. Update customer details.</a:t>
          </a:r>
        </a:p>
      </dsp:txBody>
      <dsp:txXfrm>
        <a:off x="0" y="2768070"/>
        <a:ext cx="6900512" cy="921789"/>
      </dsp:txXfrm>
    </dsp:sp>
    <dsp:sp modelId="{BEA11AD8-8CA4-BE4E-85EE-85213C66EB39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C221D-9098-5F48-B717-37B4AC535F86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5. Delete customer details.</a:t>
          </a:r>
        </a:p>
      </dsp:txBody>
      <dsp:txXfrm>
        <a:off x="0" y="3689859"/>
        <a:ext cx="6900512" cy="921789"/>
      </dsp:txXfrm>
    </dsp:sp>
    <dsp:sp modelId="{FDD8D8BA-6AF5-A549-93E6-DE8BC1D7ED31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14758-5067-5F4C-8443-6E41309EA05C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6. Generate weekly customer reports</a:t>
          </a:r>
        </a:p>
      </dsp:txBody>
      <dsp:txXfrm>
        <a:off x="0" y="4611648"/>
        <a:ext cx="6900512" cy="9217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BEA76-C0E2-664E-9997-59624ECB6711}">
      <dsp:nvSpPr>
        <dsp:cNvPr id="0" name=""/>
        <dsp:cNvSpPr/>
      </dsp:nvSpPr>
      <dsp:spPr>
        <a:xfrm>
          <a:off x="0" y="730"/>
          <a:ext cx="715788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7FCB6-457A-DD42-A43F-4F266B3F72B2}">
      <dsp:nvSpPr>
        <dsp:cNvPr id="0" name=""/>
        <dsp:cNvSpPr/>
      </dsp:nvSpPr>
      <dsp:spPr>
        <a:xfrm>
          <a:off x="0" y="730"/>
          <a:ext cx="7157883" cy="85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1. Login.</a:t>
          </a:r>
        </a:p>
      </dsp:txBody>
      <dsp:txXfrm>
        <a:off x="0" y="730"/>
        <a:ext cx="7157883" cy="854860"/>
      </dsp:txXfrm>
    </dsp:sp>
    <dsp:sp modelId="{828F137F-DF5E-CE41-939E-C8C5E64D3315}">
      <dsp:nvSpPr>
        <dsp:cNvPr id="0" name=""/>
        <dsp:cNvSpPr/>
      </dsp:nvSpPr>
      <dsp:spPr>
        <a:xfrm>
          <a:off x="0" y="855591"/>
          <a:ext cx="715788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9F90A-F5EA-CB41-8D7C-E26BA8C04833}">
      <dsp:nvSpPr>
        <dsp:cNvPr id="0" name=""/>
        <dsp:cNvSpPr/>
      </dsp:nvSpPr>
      <dsp:spPr>
        <a:xfrm>
          <a:off x="0" y="855591"/>
          <a:ext cx="7157883" cy="85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2. Manage payment method.</a:t>
          </a:r>
        </a:p>
      </dsp:txBody>
      <dsp:txXfrm>
        <a:off x="0" y="855591"/>
        <a:ext cx="7157883" cy="854860"/>
      </dsp:txXfrm>
    </dsp:sp>
    <dsp:sp modelId="{9F0ECA6E-778D-3846-8C52-97367848383B}">
      <dsp:nvSpPr>
        <dsp:cNvPr id="0" name=""/>
        <dsp:cNvSpPr/>
      </dsp:nvSpPr>
      <dsp:spPr>
        <a:xfrm>
          <a:off x="0" y="1710451"/>
          <a:ext cx="715788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A4E86-B5F8-4640-AF45-348D8EA97879}">
      <dsp:nvSpPr>
        <dsp:cNvPr id="0" name=""/>
        <dsp:cNvSpPr/>
      </dsp:nvSpPr>
      <dsp:spPr>
        <a:xfrm>
          <a:off x="0" y="1710451"/>
          <a:ext cx="7157883" cy="85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3. Manage expenses.</a:t>
          </a:r>
        </a:p>
      </dsp:txBody>
      <dsp:txXfrm>
        <a:off x="0" y="1710451"/>
        <a:ext cx="7157883" cy="854860"/>
      </dsp:txXfrm>
    </dsp:sp>
    <dsp:sp modelId="{FF03ED22-507C-934C-ADC1-02A60FDB8D90}">
      <dsp:nvSpPr>
        <dsp:cNvPr id="0" name=""/>
        <dsp:cNvSpPr/>
      </dsp:nvSpPr>
      <dsp:spPr>
        <a:xfrm>
          <a:off x="0" y="2565312"/>
          <a:ext cx="71578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D9AD2-33C7-794A-8B93-809EF9567EAC}">
      <dsp:nvSpPr>
        <dsp:cNvPr id="0" name=""/>
        <dsp:cNvSpPr/>
      </dsp:nvSpPr>
      <dsp:spPr>
        <a:xfrm>
          <a:off x="0" y="2565312"/>
          <a:ext cx="7157883" cy="85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4. View the bill report.</a:t>
          </a:r>
        </a:p>
      </dsp:txBody>
      <dsp:txXfrm>
        <a:off x="0" y="2565312"/>
        <a:ext cx="7157883" cy="854860"/>
      </dsp:txXfrm>
    </dsp:sp>
    <dsp:sp modelId="{B7AA0989-691D-DC40-9946-30D0CB51E708}">
      <dsp:nvSpPr>
        <dsp:cNvPr id="0" name=""/>
        <dsp:cNvSpPr/>
      </dsp:nvSpPr>
      <dsp:spPr>
        <a:xfrm>
          <a:off x="0" y="3420172"/>
          <a:ext cx="715788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DE754-A37B-7B4B-B107-9A2F3A068459}">
      <dsp:nvSpPr>
        <dsp:cNvPr id="0" name=""/>
        <dsp:cNvSpPr/>
      </dsp:nvSpPr>
      <dsp:spPr>
        <a:xfrm>
          <a:off x="0" y="3420172"/>
          <a:ext cx="7157883" cy="85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5. Calculate the salary of the employees.</a:t>
          </a:r>
        </a:p>
      </dsp:txBody>
      <dsp:txXfrm>
        <a:off x="0" y="3420172"/>
        <a:ext cx="7157883" cy="854860"/>
      </dsp:txXfrm>
    </dsp:sp>
    <dsp:sp modelId="{054369EB-8DAA-0C4A-96FE-382287590610}">
      <dsp:nvSpPr>
        <dsp:cNvPr id="0" name=""/>
        <dsp:cNvSpPr/>
      </dsp:nvSpPr>
      <dsp:spPr>
        <a:xfrm>
          <a:off x="0" y="4275033"/>
          <a:ext cx="715788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14B1D-B2F1-B045-99E2-1EE74E1FB964}">
      <dsp:nvSpPr>
        <dsp:cNvPr id="0" name=""/>
        <dsp:cNvSpPr/>
      </dsp:nvSpPr>
      <dsp:spPr>
        <a:xfrm>
          <a:off x="0" y="4275033"/>
          <a:ext cx="7157883" cy="85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6. Calculating monthly income.</a:t>
          </a:r>
        </a:p>
      </dsp:txBody>
      <dsp:txXfrm>
        <a:off x="0" y="4275033"/>
        <a:ext cx="7157883" cy="854860"/>
      </dsp:txXfrm>
    </dsp:sp>
    <dsp:sp modelId="{FF0AB44E-4F6F-144D-84A4-31613932F665}">
      <dsp:nvSpPr>
        <dsp:cNvPr id="0" name=""/>
        <dsp:cNvSpPr/>
      </dsp:nvSpPr>
      <dsp:spPr>
        <a:xfrm>
          <a:off x="0" y="5129893"/>
          <a:ext cx="715788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DDF58-C990-5B4B-A6D6-D21F67BA8D30}">
      <dsp:nvSpPr>
        <dsp:cNvPr id="0" name=""/>
        <dsp:cNvSpPr/>
      </dsp:nvSpPr>
      <dsp:spPr>
        <a:xfrm>
          <a:off x="0" y="5129893"/>
          <a:ext cx="7157883" cy="854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7. Generate weekly and monthly income reports</a:t>
          </a:r>
        </a:p>
      </dsp:txBody>
      <dsp:txXfrm>
        <a:off x="0" y="5129893"/>
        <a:ext cx="7157883" cy="8548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73339-20BE-0A4E-B93B-756DEB1623F5}">
      <dsp:nvSpPr>
        <dsp:cNvPr id="0" name=""/>
        <dsp:cNvSpPr/>
      </dsp:nvSpPr>
      <dsp:spPr>
        <a:xfrm>
          <a:off x="0" y="2370"/>
          <a:ext cx="55425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3B154A-6F90-6545-9DF6-D5797B8AF404}">
      <dsp:nvSpPr>
        <dsp:cNvPr id="0" name=""/>
        <dsp:cNvSpPr/>
      </dsp:nvSpPr>
      <dsp:spPr>
        <a:xfrm>
          <a:off x="0" y="2370"/>
          <a:ext cx="5542548" cy="808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1. Login</a:t>
          </a:r>
        </a:p>
      </dsp:txBody>
      <dsp:txXfrm>
        <a:off x="0" y="2370"/>
        <a:ext cx="5542548" cy="808472"/>
      </dsp:txXfrm>
    </dsp:sp>
    <dsp:sp modelId="{654250BA-C318-EC4D-89F2-333E1834BCAA}">
      <dsp:nvSpPr>
        <dsp:cNvPr id="0" name=""/>
        <dsp:cNvSpPr/>
      </dsp:nvSpPr>
      <dsp:spPr>
        <a:xfrm>
          <a:off x="0" y="810843"/>
          <a:ext cx="554254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7A1409-5CB1-654A-B4EF-E3D194E96557}">
      <dsp:nvSpPr>
        <dsp:cNvPr id="0" name=""/>
        <dsp:cNvSpPr/>
      </dsp:nvSpPr>
      <dsp:spPr>
        <a:xfrm>
          <a:off x="0" y="810843"/>
          <a:ext cx="5542548" cy="808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2. Add new projects</a:t>
          </a:r>
        </a:p>
      </dsp:txBody>
      <dsp:txXfrm>
        <a:off x="0" y="810843"/>
        <a:ext cx="5542548" cy="808472"/>
      </dsp:txXfrm>
    </dsp:sp>
    <dsp:sp modelId="{84E03843-DC72-1B49-993F-A137EE8C85B2}">
      <dsp:nvSpPr>
        <dsp:cNvPr id="0" name=""/>
        <dsp:cNvSpPr/>
      </dsp:nvSpPr>
      <dsp:spPr>
        <a:xfrm>
          <a:off x="0" y="1619315"/>
          <a:ext cx="554254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CEB61A-C603-4846-831D-E23237B029AE}">
      <dsp:nvSpPr>
        <dsp:cNvPr id="0" name=""/>
        <dsp:cNvSpPr/>
      </dsp:nvSpPr>
      <dsp:spPr>
        <a:xfrm>
          <a:off x="0" y="1619315"/>
          <a:ext cx="5542548" cy="808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3. View projects</a:t>
          </a:r>
        </a:p>
      </dsp:txBody>
      <dsp:txXfrm>
        <a:off x="0" y="1619315"/>
        <a:ext cx="5542548" cy="808472"/>
      </dsp:txXfrm>
    </dsp:sp>
    <dsp:sp modelId="{4B6B30CA-D921-224B-BCCF-1D52556D8755}">
      <dsp:nvSpPr>
        <dsp:cNvPr id="0" name=""/>
        <dsp:cNvSpPr/>
      </dsp:nvSpPr>
      <dsp:spPr>
        <a:xfrm>
          <a:off x="0" y="2427787"/>
          <a:ext cx="554254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D768B9-CC70-2D4E-96F7-FBAA8EE3268C}">
      <dsp:nvSpPr>
        <dsp:cNvPr id="0" name=""/>
        <dsp:cNvSpPr/>
      </dsp:nvSpPr>
      <dsp:spPr>
        <a:xfrm>
          <a:off x="0" y="2427788"/>
          <a:ext cx="5542548" cy="808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4. Update projects</a:t>
          </a:r>
        </a:p>
      </dsp:txBody>
      <dsp:txXfrm>
        <a:off x="0" y="2427788"/>
        <a:ext cx="5542548" cy="808472"/>
      </dsp:txXfrm>
    </dsp:sp>
    <dsp:sp modelId="{30A3EA61-2C7B-2143-B6F4-9D126D2C6C34}">
      <dsp:nvSpPr>
        <dsp:cNvPr id="0" name=""/>
        <dsp:cNvSpPr/>
      </dsp:nvSpPr>
      <dsp:spPr>
        <a:xfrm>
          <a:off x="0" y="3236260"/>
          <a:ext cx="5542548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078EE2-B0A1-A84C-9581-8BC3766D6810}">
      <dsp:nvSpPr>
        <dsp:cNvPr id="0" name=""/>
        <dsp:cNvSpPr/>
      </dsp:nvSpPr>
      <dsp:spPr>
        <a:xfrm>
          <a:off x="0" y="3236260"/>
          <a:ext cx="5542548" cy="808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5. Delete projects</a:t>
          </a:r>
        </a:p>
      </dsp:txBody>
      <dsp:txXfrm>
        <a:off x="0" y="3236260"/>
        <a:ext cx="5542548" cy="808472"/>
      </dsp:txXfrm>
    </dsp:sp>
    <dsp:sp modelId="{FECFB56E-A19A-944F-A87C-3343D466EBE8}">
      <dsp:nvSpPr>
        <dsp:cNvPr id="0" name=""/>
        <dsp:cNvSpPr/>
      </dsp:nvSpPr>
      <dsp:spPr>
        <a:xfrm>
          <a:off x="0" y="4044732"/>
          <a:ext cx="55425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BF5D4D-4ABA-2945-BB58-C2CBB3D01C81}">
      <dsp:nvSpPr>
        <dsp:cNvPr id="0" name=""/>
        <dsp:cNvSpPr/>
      </dsp:nvSpPr>
      <dsp:spPr>
        <a:xfrm>
          <a:off x="0" y="4044732"/>
          <a:ext cx="5542548" cy="808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6. Generate a report of projects</a:t>
          </a:r>
        </a:p>
      </dsp:txBody>
      <dsp:txXfrm>
        <a:off x="0" y="4044732"/>
        <a:ext cx="5542548" cy="8084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050D1-DAAB-D24D-B41E-6C675D2DBCED}">
      <dsp:nvSpPr>
        <dsp:cNvPr id="0" name=""/>
        <dsp:cNvSpPr/>
      </dsp:nvSpPr>
      <dsp:spPr>
        <a:xfrm>
          <a:off x="0" y="638"/>
          <a:ext cx="590053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3CC90-1417-924B-B49A-F2772EE8B3AF}">
      <dsp:nvSpPr>
        <dsp:cNvPr id="0" name=""/>
        <dsp:cNvSpPr/>
      </dsp:nvSpPr>
      <dsp:spPr>
        <a:xfrm>
          <a:off x="0" y="638"/>
          <a:ext cx="5900532" cy="747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1. Login.</a:t>
          </a:r>
        </a:p>
      </dsp:txBody>
      <dsp:txXfrm>
        <a:off x="0" y="638"/>
        <a:ext cx="5900532" cy="747009"/>
      </dsp:txXfrm>
    </dsp:sp>
    <dsp:sp modelId="{E1EE39FC-CE72-CE4D-9401-0B822ACB8B85}">
      <dsp:nvSpPr>
        <dsp:cNvPr id="0" name=""/>
        <dsp:cNvSpPr/>
      </dsp:nvSpPr>
      <dsp:spPr>
        <a:xfrm>
          <a:off x="0" y="747648"/>
          <a:ext cx="590053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E93F2-55AA-7D46-BFBD-9608F36E93FC}">
      <dsp:nvSpPr>
        <dsp:cNvPr id="0" name=""/>
        <dsp:cNvSpPr/>
      </dsp:nvSpPr>
      <dsp:spPr>
        <a:xfrm>
          <a:off x="0" y="747648"/>
          <a:ext cx="5900532" cy="747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2. Add new vehicle details .</a:t>
          </a:r>
        </a:p>
      </dsp:txBody>
      <dsp:txXfrm>
        <a:off x="0" y="747648"/>
        <a:ext cx="5900532" cy="747009"/>
      </dsp:txXfrm>
    </dsp:sp>
    <dsp:sp modelId="{14CB3218-DD1D-6E43-AD79-5573B6ED9CF2}">
      <dsp:nvSpPr>
        <dsp:cNvPr id="0" name=""/>
        <dsp:cNvSpPr/>
      </dsp:nvSpPr>
      <dsp:spPr>
        <a:xfrm>
          <a:off x="0" y="1494657"/>
          <a:ext cx="590053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CD94E-833B-544C-A35F-887AC92AB5E8}">
      <dsp:nvSpPr>
        <dsp:cNvPr id="0" name=""/>
        <dsp:cNvSpPr/>
      </dsp:nvSpPr>
      <dsp:spPr>
        <a:xfrm>
          <a:off x="0" y="1494657"/>
          <a:ext cx="5900532" cy="747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3. View transport details.</a:t>
          </a:r>
        </a:p>
      </dsp:txBody>
      <dsp:txXfrm>
        <a:off x="0" y="1494657"/>
        <a:ext cx="5900532" cy="747009"/>
      </dsp:txXfrm>
    </dsp:sp>
    <dsp:sp modelId="{6C958C6A-621C-6740-A83A-A80146382758}">
      <dsp:nvSpPr>
        <dsp:cNvPr id="0" name=""/>
        <dsp:cNvSpPr/>
      </dsp:nvSpPr>
      <dsp:spPr>
        <a:xfrm>
          <a:off x="0" y="2241667"/>
          <a:ext cx="590053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5F3F9-B9A1-C24A-A71E-8723DB95AA49}">
      <dsp:nvSpPr>
        <dsp:cNvPr id="0" name=""/>
        <dsp:cNvSpPr/>
      </dsp:nvSpPr>
      <dsp:spPr>
        <a:xfrm>
          <a:off x="0" y="2241667"/>
          <a:ext cx="5900532" cy="747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4. Update vehicle details.</a:t>
          </a:r>
        </a:p>
      </dsp:txBody>
      <dsp:txXfrm>
        <a:off x="0" y="2241667"/>
        <a:ext cx="5900532" cy="747009"/>
      </dsp:txXfrm>
    </dsp:sp>
    <dsp:sp modelId="{A5D906B1-4F1D-7443-A21C-55873EF036CE}">
      <dsp:nvSpPr>
        <dsp:cNvPr id="0" name=""/>
        <dsp:cNvSpPr/>
      </dsp:nvSpPr>
      <dsp:spPr>
        <a:xfrm>
          <a:off x="0" y="2988676"/>
          <a:ext cx="590053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30B86-0866-B042-B23C-B345120F20D5}">
      <dsp:nvSpPr>
        <dsp:cNvPr id="0" name=""/>
        <dsp:cNvSpPr/>
      </dsp:nvSpPr>
      <dsp:spPr>
        <a:xfrm>
          <a:off x="0" y="2988676"/>
          <a:ext cx="5900532" cy="747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5. Delete transport details.</a:t>
          </a:r>
        </a:p>
      </dsp:txBody>
      <dsp:txXfrm>
        <a:off x="0" y="2988676"/>
        <a:ext cx="5900532" cy="747009"/>
      </dsp:txXfrm>
    </dsp:sp>
    <dsp:sp modelId="{8FE67165-B1F6-584D-BF7F-DD748E502C0F}">
      <dsp:nvSpPr>
        <dsp:cNvPr id="0" name=""/>
        <dsp:cNvSpPr/>
      </dsp:nvSpPr>
      <dsp:spPr>
        <a:xfrm>
          <a:off x="0" y="3735686"/>
          <a:ext cx="590053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AFB3C-6D63-2347-BB22-72AAC97A25B5}">
      <dsp:nvSpPr>
        <dsp:cNvPr id="0" name=""/>
        <dsp:cNvSpPr/>
      </dsp:nvSpPr>
      <dsp:spPr>
        <a:xfrm>
          <a:off x="0" y="3735686"/>
          <a:ext cx="5900532" cy="747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6. assign drivers.</a:t>
          </a:r>
        </a:p>
      </dsp:txBody>
      <dsp:txXfrm>
        <a:off x="0" y="3735686"/>
        <a:ext cx="5900532" cy="747009"/>
      </dsp:txXfrm>
    </dsp:sp>
    <dsp:sp modelId="{B052FA57-51E8-124D-9F5E-3166139FC2B4}">
      <dsp:nvSpPr>
        <dsp:cNvPr id="0" name=""/>
        <dsp:cNvSpPr/>
      </dsp:nvSpPr>
      <dsp:spPr>
        <a:xfrm>
          <a:off x="0" y="4482695"/>
          <a:ext cx="590053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31ACF-060F-8744-9DC6-CC9EE9DE2922}">
      <dsp:nvSpPr>
        <dsp:cNvPr id="0" name=""/>
        <dsp:cNvSpPr/>
      </dsp:nvSpPr>
      <dsp:spPr>
        <a:xfrm>
          <a:off x="0" y="4482695"/>
          <a:ext cx="5900532" cy="747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7. Generate monthly transport report</a:t>
          </a:r>
        </a:p>
      </dsp:txBody>
      <dsp:txXfrm>
        <a:off x="0" y="4482695"/>
        <a:ext cx="5900532" cy="747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59352-92C4-DF40-882B-821C1EEAF7CA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27245-C78F-FC47-9DB8-2615ACC6B5B9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80039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27245-C78F-FC47-9DB8-2615ACC6B5B9}" type="slidenum">
              <a:rPr lang="en-LK" smtClean="0"/>
              <a:t>6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169023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27245-C78F-FC47-9DB8-2615ACC6B5B9}" type="slidenum">
              <a:rPr lang="en-LK" smtClean="0"/>
              <a:t>13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5393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27245-C78F-FC47-9DB8-2615ACC6B5B9}" type="slidenum">
              <a:rPr lang="en-LK" smtClean="0"/>
              <a:t>15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09337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27245-C78F-FC47-9DB8-2615ACC6B5B9}" type="slidenum">
              <a:rPr lang="en-LK" smtClean="0"/>
              <a:t>21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5648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0705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848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22171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6399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54649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19257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4575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85024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5365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78643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7515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3B2D0-497D-7E47-B9CD-9A426450CD2E}" type="datetimeFigureOut">
              <a:rPr lang="en-LK" smtClean="0"/>
              <a:t>02/28/2023</a:t>
            </a:fld>
            <a:endParaRPr lang="en-L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6044B-7734-5745-B096-2E5717D60E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779735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1ED8D-E3A6-FFDC-AEA6-F7FD3698657F}"/>
              </a:ext>
            </a:extLst>
          </p:cNvPr>
          <p:cNvSpPr txBox="1"/>
          <p:nvPr/>
        </p:nvSpPr>
        <p:spPr>
          <a:xfrm>
            <a:off x="8842248" y="1481328"/>
            <a:ext cx="2926080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Solar Management System</a:t>
            </a: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4EBFFD9-BE96-3C17-DEA2-ABBC3ADA9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91" r="1" b="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02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244F5-5F6F-3652-3C47-629A2EC33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5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1ABE11-C3F1-07E1-A821-0A5F90935F8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System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59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AE547BF-9D64-0B51-E54A-369D93E4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681" y="-22522"/>
            <a:ext cx="9466799" cy="674778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E8F93F75-7B95-23A2-88C8-CCA824E46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"/>
          <a:stretch/>
        </p:blipFill>
        <p:spPr>
          <a:xfrm>
            <a:off x="2522358" y="9842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2061C-2F57-2194-7F3D-2415C3A55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918" y="753278"/>
            <a:ext cx="4337527" cy="41333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System Functions</a:t>
            </a:r>
          </a:p>
        </p:txBody>
      </p:sp>
    </p:spTree>
    <p:extLst>
      <p:ext uri="{BB962C8B-B14F-4D97-AF65-F5344CB8AC3E}">
        <p14:creationId xmlns:p14="http://schemas.microsoft.com/office/powerpoint/2010/main" val="63645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BF98B-388F-2D80-EB7F-39B327CE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37" y="620392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Employee Management System</a:t>
            </a:r>
          </a:p>
        </p:txBody>
      </p:sp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0B500C2D-186E-125C-5784-0867846B8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73806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6869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DDA01-D18B-99A0-CFF5-402C9B9C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05" y="645054"/>
            <a:ext cx="3625645" cy="5567891"/>
          </a:xfrm>
        </p:spPr>
        <p:txBody>
          <a:bodyPr>
            <a:normAutofit/>
          </a:bodyPr>
          <a:lstStyle/>
          <a:p>
            <a:r>
              <a:rPr lang="en-LK" sz="5000" b="1" dirty="0"/>
              <a:t>Repair Manag</a:t>
            </a:r>
            <a:r>
              <a:rPr lang="en-GB" sz="5000" b="1" dirty="0"/>
              <a:t>e</a:t>
            </a:r>
            <a:r>
              <a:rPr lang="en-LK" sz="5000" b="1" dirty="0"/>
              <a:t>ment 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4BC1F075-4200-34EC-0096-CAD2409A4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466675"/>
              </p:ext>
            </p:extLst>
          </p:nvPr>
        </p:nvGraphicFramePr>
        <p:xfrm>
          <a:off x="5093208" y="620391"/>
          <a:ext cx="6263640" cy="580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974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462A7-30E6-8EB0-EA8E-CAFC936F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67" y="680289"/>
            <a:ext cx="3838677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kern="1200" dirty="0">
                <a:latin typeface="+mj-lt"/>
                <a:ea typeface="+mj-ea"/>
                <a:cs typeface="+mj-cs"/>
              </a:rPr>
              <a:t>Inventory Management System</a:t>
            </a:r>
          </a:p>
        </p:txBody>
      </p:sp>
      <p:sp>
        <p:nvSpPr>
          <p:cNvPr id="8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DBA2772-7511-FE46-41DD-3542F182F2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671445"/>
              </p:ext>
            </p:extLst>
          </p:nvPr>
        </p:nvGraphicFramePr>
        <p:xfrm>
          <a:off x="4648018" y="412956"/>
          <a:ext cx="7241738" cy="5850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8109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4D0F4-B94A-E7FC-AD64-C34C29846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74" y="617318"/>
            <a:ext cx="3555222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kern="1200" dirty="0">
                <a:latin typeface="+mj-lt"/>
                <a:ea typeface="+mj-ea"/>
                <a:cs typeface="+mj-cs"/>
              </a:rPr>
              <a:t>Customer Management System 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extBox 4">
            <a:extLst>
              <a:ext uri="{FF2B5EF4-FFF2-40B4-BE49-F238E27FC236}">
                <a16:creationId xmlns:a16="http://schemas.microsoft.com/office/drawing/2014/main" id="{11625A50-F163-DB9F-2627-0D5DC3EC5B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019922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015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2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C13F0-3FD8-79A1-7D6C-0435DF00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70" y="508027"/>
            <a:ext cx="4862848" cy="55692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000" b="1" kern="1200" dirty="0">
                <a:latin typeface="+mj-lt"/>
                <a:ea typeface="+mj-ea"/>
                <a:cs typeface="+mj-cs"/>
              </a:rPr>
              <a:t>Finance Management System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B38DAFF5-A708-3708-830B-851503C2A9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142790"/>
              </p:ext>
            </p:extLst>
          </p:nvPr>
        </p:nvGraphicFramePr>
        <p:xfrm>
          <a:off x="4699819" y="621791"/>
          <a:ext cx="7157883" cy="598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0924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9203B-721F-E094-FFA0-81F28D54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Management System</a:t>
            </a:r>
          </a:p>
        </p:txBody>
      </p:sp>
      <p:sp>
        <p:nvSpPr>
          <p:cNvPr id="26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921C56E3-5958-A4FD-DAA1-9E211B375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265703"/>
              </p:ext>
            </p:extLst>
          </p:nvPr>
        </p:nvGraphicFramePr>
        <p:xfrm>
          <a:off x="5662449" y="1002891"/>
          <a:ext cx="5542548" cy="4855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44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BE440-ABFC-9541-1C88-F7B89251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3" y="557188"/>
            <a:ext cx="3786008" cy="55678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000" b="1" kern="1200" dirty="0">
                <a:latin typeface="+mj-lt"/>
                <a:ea typeface="+mj-ea"/>
                <a:cs typeface="+mj-cs"/>
              </a:rPr>
              <a:t>Transport Management System</a:t>
            </a:r>
          </a:p>
        </p:txBody>
      </p:sp>
      <p:graphicFrame>
        <p:nvGraphicFramePr>
          <p:cNvPr id="21" name="TextBox 4">
            <a:extLst>
              <a:ext uri="{FF2B5EF4-FFF2-40B4-BE49-F238E27FC236}">
                <a16:creationId xmlns:a16="http://schemas.microsoft.com/office/drawing/2014/main" id="{C4184E1B-F29B-7CFA-919E-3E975695F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682750"/>
              </p:ext>
            </p:extLst>
          </p:nvPr>
        </p:nvGraphicFramePr>
        <p:xfrm>
          <a:off x="5456316" y="894736"/>
          <a:ext cx="5900532" cy="5230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57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yellow, orange&#10;&#10;Description automatically generated">
            <a:extLst>
              <a:ext uri="{FF2B5EF4-FFF2-40B4-BE49-F238E27FC236}">
                <a16:creationId xmlns:a16="http://schemas.microsoft.com/office/drawing/2014/main" id="{8764D58F-0D53-0C19-9365-0B6E7066A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33603-7CDD-3453-EF74-4C2992E4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3" y="102206"/>
            <a:ext cx="3119651" cy="11361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C94A5-A90F-13A6-0132-7DB2C933904A}"/>
              </a:ext>
            </a:extLst>
          </p:cNvPr>
          <p:cNvSpPr txBox="1"/>
          <p:nvPr/>
        </p:nvSpPr>
        <p:spPr>
          <a:xfrm>
            <a:off x="374176" y="1453088"/>
            <a:ext cx="10776045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0" indent="-457200" defTabSz="9144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800" dirty="0"/>
              <a:t>Introduction</a:t>
            </a:r>
          </a:p>
          <a:p>
            <a:pPr marL="800100" lvl="1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Background</a:t>
            </a:r>
          </a:p>
          <a:p>
            <a:pPr marL="800100" lvl="1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Problem and Motivation</a:t>
            </a:r>
          </a:p>
          <a:p>
            <a:pPr marL="800100" lvl="1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Aim and Objectives</a:t>
            </a:r>
          </a:p>
          <a:p>
            <a:pPr marL="800100" lvl="1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System overview</a:t>
            </a:r>
          </a:p>
          <a:p>
            <a:pPr marL="800100" lvl="1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Literature review</a:t>
            </a:r>
          </a:p>
          <a:p>
            <a:pPr marL="800100" lvl="1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Methodology</a:t>
            </a:r>
          </a:p>
          <a:p>
            <a:pPr marL="571500" indent="-457200" defTabSz="9144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800" dirty="0"/>
              <a:t>System Functions</a:t>
            </a:r>
          </a:p>
          <a:p>
            <a:pPr marL="571500" indent="-457200" defTabSz="9144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800" dirty="0"/>
              <a:t>Tools and Technology</a:t>
            </a:r>
          </a:p>
          <a:p>
            <a:pPr marL="571500" indent="-457200" defTabSz="9144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800" dirty="0"/>
              <a:t>Gannet Chart</a:t>
            </a:r>
          </a:p>
        </p:txBody>
      </p:sp>
    </p:spTree>
    <p:extLst>
      <p:ext uri="{BB962C8B-B14F-4D97-AF65-F5344CB8AC3E}">
        <p14:creationId xmlns:p14="http://schemas.microsoft.com/office/powerpoint/2010/main" val="312887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AFB51-09EE-CB3C-2DD1-78057657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98" y="617318"/>
            <a:ext cx="3868223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dirty="0"/>
              <a:t>Promotion and Offers Management </a:t>
            </a:r>
          </a:p>
        </p:txBody>
      </p:sp>
      <p:sp>
        <p:nvSpPr>
          <p:cNvPr id="4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extBox 4">
            <a:extLst>
              <a:ext uri="{FF2B5EF4-FFF2-40B4-BE49-F238E27FC236}">
                <a16:creationId xmlns:a16="http://schemas.microsoft.com/office/drawing/2014/main" id="{A85B0868-6A2E-E52F-13F1-6F6682B5F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00147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378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achine gears">
            <a:extLst>
              <a:ext uri="{FF2B5EF4-FFF2-40B4-BE49-F238E27FC236}">
                <a16:creationId xmlns:a16="http://schemas.microsoft.com/office/drawing/2014/main" id="{2F6E97BB-B832-7BAA-48CE-67F246143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B0739-0CEA-E56A-3F8F-1185F21933B6}"/>
              </a:ext>
            </a:extLst>
          </p:cNvPr>
          <p:cNvSpPr txBox="1"/>
          <p:nvPr/>
        </p:nvSpPr>
        <p:spPr>
          <a:xfrm>
            <a:off x="755583" y="645124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dirty="0">
                <a:latin typeface="+mj-lt"/>
                <a:ea typeface="+mj-ea"/>
                <a:cs typeface="+mj-cs"/>
              </a:rPr>
              <a:t>Tools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516200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2ADC4-F4B7-525B-13AE-5DDA1D19B1CB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latin typeface="+mj-lt"/>
                <a:ea typeface="+mj-ea"/>
                <a:cs typeface="+mj-cs"/>
              </a:rPr>
              <a:t>Technology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23618ED9-EC18-9AFF-391E-6F0D4AA38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3" r="8225" b="-3"/>
          <a:stretch/>
        </p:blipFill>
        <p:spPr>
          <a:xfrm>
            <a:off x="437827" y="2642616"/>
            <a:ext cx="5378841" cy="360578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BB63347-899E-11E6-3C07-735529D45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84" r="13960" b="2"/>
          <a:stretch/>
        </p:blipFill>
        <p:spPr>
          <a:xfrm>
            <a:off x="6372265" y="2642616"/>
            <a:ext cx="537887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7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1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2ADC4-F4B7-525B-13AE-5DDA1D19B1CB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+mj-lt"/>
                <a:ea typeface="+mj-ea"/>
                <a:cs typeface="+mj-cs"/>
              </a:rPr>
              <a:t>Tools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088E3F-117F-200B-1A12-0D3F1476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77" y="3281785"/>
            <a:ext cx="1337481" cy="1337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5FBE4-F782-FC89-8ED2-D26FD871ABCD}"/>
              </a:ext>
            </a:extLst>
          </p:cNvPr>
          <p:cNvSpPr txBox="1"/>
          <p:nvPr/>
        </p:nvSpPr>
        <p:spPr>
          <a:xfrm>
            <a:off x="793847" y="4619266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A9B91-6802-39E1-A6AB-AF0CDE42F903}"/>
              </a:ext>
            </a:extLst>
          </p:cNvPr>
          <p:cNvSpPr txBox="1"/>
          <p:nvPr/>
        </p:nvSpPr>
        <p:spPr>
          <a:xfrm>
            <a:off x="2573713" y="462003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Figma</a:t>
            </a:r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9EF3C8E5-CBC6-0443-1D5E-A72DBC92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03" y="3283433"/>
            <a:ext cx="1337481" cy="1337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334CFE-70B1-ACE1-0070-35E677FB96D4}"/>
              </a:ext>
            </a:extLst>
          </p:cNvPr>
          <p:cNvSpPr txBox="1"/>
          <p:nvPr/>
        </p:nvSpPr>
        <p:spPr>
          <a:xfrm>
            <a:off x="3846587" y="4619266"/>
            <a:ext cx="215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Microsoft SharePoint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E90F50D-D321-4D26-BDC8-720B75069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11" y="3194368"/>
            <a:ext cx="1304499" cy="1304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15D370-72FC-47AD-F5A3-11746C58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281" y="3429000"/>
            <a:ext cx="1304499" cy="130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57737A-5A38-7539-D82F-27924788D4AD}"/>
              </a:ext>
            </a:extLst>
          </p:cNvPr>
          <p:cNvSpPr txBox="1"/>
          <p:nvPr/>
        </p:nvSpPr>
        <p:spPr>
          <a:xfrm>
            <a:off x="6240029" y="4610179"/>
            <a:ext cx="173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Microsoft Teams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6A53D906-64E7-12AE-6D84-FECE17B74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345282" y="3281785"/>
            <a:ext cx="1368614" cy="13686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6734D3-376C-D6AE-82B9-3095519C1448}"/>
              </a:ext>
            </a:extLst>
          </p:cNvPr>
          <p:cNvSpPr txBox="1"/>
          <p:nvPr/>
        </p:nvSpPr>
        <p:spPr>
          <a:xfrm>
            <a:off x="8616655" y="46503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Github</a:t>
            </a:r>
          </a:p>
        </p:txBody>
      </p:sp>
      <p:pic>
        <p:nvPicPr>
          <p:cNvPr id="19" name="Picture 18" descr="A picture containing text, clock, gauge, clipart&#10;&#10;Description automatically generated">
            <a:extLst>
              <a:ext uri="{FF2B5EF4-FFF2-40B4-BE49-F238E27FC236}">
                <a16:creationId xmlns:a16="http://schemas.microsoft.com/office/drawing/2014/main" id="{7AF5307E-E753-A315-3841-6B3EC9961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945" y="3312918"/>
            <a:ext cx="1297261" cy="12972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1D2F7B-CFA7-1369-FA49-2285BBF4CDF5}"/>
              </a:ext>
            </a:extLst>
          </p:cNvPr>
          <p:cNvSpPr txBox="1"/>
          <p:nvPr/>
        </p:nvSpPr>
        <p:spPr>
          <a:xfrm>
            <a:off x="10503861" y="4650399"/>
            <a:ext cx="10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2384655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0CF09-3EF4-4789-D73C-127ECAC43EC4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 Chart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7322728-36FC-5CD0-37AD-11B70BF0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8" y="1981108"/>
            <a:ext cx="11243937" cy="46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AF8F18-3B85-6157-0184-22FFA6A7F2B8}"/>
              </a:ext>
            </a:extLst>
          </p:cNvPr>
          <p:cNvSpPr txBox="1"/>
          <p:nvPr/>
        </p:nvSpPr>
        <p:spPr>
          <a:xfrm>
            <a:off x="2436125" y="886886"/>
            <a:ext cx="66396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atin typeface="+mj-lt"/>
                <a:ea typeface="+mj-ea"/>
                <a:cs typeface="+mj-cs"/>
              </a:rPr>
              <a:t>Solar Management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FEF3E-8A01-8E24-8FC2-CC74DC8CF568}"/>
              </a:ext>
            </a:extLst>
          </p:cNvPr>
          <p:cNvSpPr txBox="1"/>
          <p:nvPr/>
        </p:nvSpPr>
        <p:spPr>
          <a:xfrm>
            <a:off x="3843366" y="1140801"/>
            <a:ext cx="5232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8000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208715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1ED8D-E3A6-FFDC-AEA6-F7FD3698657F}"/>
              </a:ext>
            </a:extLst>
          </p:cNvPr>
          <p:cNvSpPr txBox="1"/>
          <p:nvPr/>
        </p:nvSpPr>
        <p:spPr>
          <a:xfrm>
            <a:off x="8842248" y="1481328"/>
            <a:ext cx="2926080" cy="2468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4EBFFD9-BE96-3C17-DEA2-ABBC3ADA9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91" r="1" b="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704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lur&#10;&#10;Description automatically generated">
            <a:extLst>
              <a:ext uri="{FF2B5EF4-FFF2-40B4-BE49-F238E27FC236}">
                <a16:creationId xmlns:a16="http://schemas.microsoft.com/office/drawing/2014/main" id="{698F0C91-D915-A516-6B5E-BA86F3EE1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F21B8-D345-01A7-F6B9-ADF865D0BFBA}"/>
              </a:ext>
            </a:extLst>
          </p:cNvPr>
          <p:cNvSpPr txBox="1"/>
          <p:nvPr/>
        </p:nvSpPr>
        <p:spPr>
          <a:xfrm>
            <a:off x="456063" y="4344888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65B89-713B-FB04-C970-9466D154544E}"/>
              </a:ext>
            </a:extLst>
          </p:cNvPr>
          <p:cNvSpPr txBox="1"/>
          <p:nvPr/>
        </p:nvSpPr>
        <p:spPr>
          <a:xfrm>
            <a:off x="10740788" y="-382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403403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BA01D7-28A8-613A-952A-A50FA1B728C7}"/>
              </a:ext>
            </a:extLst>
          </p:cNvPr>
          <p:cNvSpPr txBox="1"/>
          <p:nvPr/>
        </p:nvSpPr>
        <p:spPr>
          <a:xfrm>
            <a:off x="8232800" y="916686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58AFA-B03F-0796-3BB8-3D197FF2F037}"/>
              </a:ext>
            </a:extLst>
          </p:cNvPr>
          <p:cNvSpPr txBox="1"/>
          <p:nvPr/>
        </p:nvSpPr>
        <p:spPr>
          <a:xfrm>
            <a:off x="9086850" y="1843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LK" dirty="0"/>
          </a:p>
        </p:txBody>
      </p:sp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A5E019B1-A70B-E01F-3FCB-7877E483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13" y="2248703"/>
            <a:ext cx="565785" cy="56578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D15281D-DC14-4568-1FFB-843B2B72617C}"/>
              </a:ext>
            </a:extLst>
          </p:cNvPr>
          <p:cNvSpPr txBox="1"/>
          <p:nvPr/>
        </p:nvSpPr>
        <p:spPr>
          <a:xfrm>
            <a:off x="8123886" y="2335649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- </a:t>
            </a:r>
            <a:r>
              <a:rPr lang="en-LK" sz="2400" dirty="0"/>
              <a:t>071-XXXXXXX</a:t>
            </a:r>
            <a:endParaRPr lang="en-LK" dirty="0"/>
          </a:p>
        </p:txBody>
      </p:sp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6D20D063-C24C-1CC4-E414-8ED41BBD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498" y="3396489"/>
            <a:ext cx="375412" cy="37541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A40136B-2429-36F8-583A-878B4FCA8C71}"/>
              </a:ext>
            </a:extLst>
          </p:cNvPr>
          <p:cNvSpPr txBox="1"/>
          <p:nvPr/>
        </p:nvSpPr>
        <p:spPr>
          <a:xfrm>
            <a:off x="8161360" y="3389139"/>
            <a:ext cx="269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- B</a:t>
            </a:r>
            <a:r>
              <a:rPr lang="en-GB" dirty="0"/>
              <a:t>t</a:t>
            </a:r>
            <a:r>
              <a:rPr lang="en-LK" dirty="0"/>
              <a:t>echsola</a:t>
            </a:r>
            <a:r>
              <a:rPr lang="en-US" dirty="0"/>
              <a:t>r</a:t>
            </a:r>
            <a:r>
              <a:rPr lang="en-LK" dirty="0"/>
              <a:t>@</a:t>
            </a:r>
            <a:r>
              <a:rPr lang="en-LK" sz="2400" dirty="0"/>
              <a:t>gmail</a:t>
            </a:r>
            <a:r>
              <a:rPr lang="en-LK" dirty="0"/>
              <a:t>.com </a:t>
            </a:r>
          </a:p>
        </p:txBody>
      </p:sp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A8B404F4-84B6-73E2-B6B8-CE40565A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431" y="4364744"/>
            <a:ext cx="565785" cy="56578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B0A9721-AF02-D672-6512-F2ABC0A6BDD0}"/>
              </a:ext>
            </a:extLst>
          </p:cNvPr>
          <p:cNvSpPr txBox="1"/>
          <p:nvPr/>
        </p:nvSpPr>
        <p:spPr>
          <a:xfrm>
            <a:off x="8201010" y="4414832"/>
            <a:ext cx="2166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2000" dirty="0"/>
              <a:t>- Kottawa,Sri Lanka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6B87B-AACF-08C8-DDA7-BAC580DCB8BE}"/>
              </a:ext>
            </a:extLst>
          </p:cNvPr>
          <p:cNvSpPr txBox="1"/>
          <p:nvPr/>
        </p:nvSpPr>
        <p:spPr>
          <a:xfrm>
            <a:off x="303051" y="208800"/>
            <a:ext cx="3881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Background</a:t>
            </a:r>
            <a:endParaRPr lang="en-LK" sz="60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DB05A-BC2A-A345-27FC-AB26D95094E5}"/>
              </a:ext>
            </a:extLst>
          </p:cNvPr>
          <p:cNvSpPr txBox="1"/>
          <p:nvPr/>
        </p:nvSpPr>
        <p:spPr>
          <a:xfrm>
            <a:off x="147484" y="1740310"/>
            <a:ext cx="67350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Btechsolar</a:t>
            </a:r>
            <a:r>
              <a:rPr lang="en-US" sz="2400" dirty="0"/>
              <a:t> &amp; solutions is a company which sells and repairs solar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Company maintains its records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Impossible to record details manually in a practical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Company provides reliable and quality customer services</a:t>
            </a:r>
          </a:p>
        </p:txBody>
      </p:sp>
    </p:spTree>
    <p:extLst>
      <p:ext uri="{BB962C8B-B14F-4D97-AF65-F5344CB8AC3E}">
        <p14:creationId xmlns:p14="http://schemas.microsoft.com/office/powerpoint/2010/main" val="364576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04364-580F-ACB2-AC91-44B783087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38" r="4089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8F142-E0A8-113F-6280-B1A69C256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8" y="1738933"/>
            <a:ext cx="4326945" cy="3292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Problem and Motivation</a:t>
            </a:r>
            <a:br>
              <a:rPr lang="en-US" sz="5400" b="1" dirty="0"/>
            </a:br>
            <a:endParaRPr lang="en-US" sz="5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54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92BB2-3B4E-66ED-A43D-598B4DFF0BCE}"/>
              </a:ext>
            </a:extLst>
          </p:cNvPr>
          <p:cNvSpPr txBox="1"/>
          <p:nvPr/>
        </p:nvSpPr>
        <p:spPr>
          <a:xfrm>
            <a:off x="128517" y="0"/>
            <a:ext cx="7167018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+mj-lt"/>
                <a:ea typeface="+mj-ea"/>
                <a:cs typeface="+mj-cs"/>
              </a:rPr>
              <a:t>Problem and 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CC768-3DDD-1C54-59BD-4A076867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692" y="0"/>
            <a:ext cx="4570259" cy="6858000"/>
          </a:xfrm>
          <a:prstGeom prst="rect">
            <a:avLst/>
          </a:prstGeom>
        </p:spPr>
      </p:pic>
      <p:graphicFrame>
        <p:nvGraphicFramePr>
          <p:cNvPr id="22" name="TextBox 2">
            <a:extLst>
              <a:ext uri="{FF2B5EF4-FFF2-40B4-BE49-F238E27FC236}">
                <a16:creationId xmlns:a16="http://schemas.microsoft.com/office/drawing/2014/main" id="{B0240F65-DCC1-EB5A-71E8-0D8B70BE6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354765"/>
              </p:ext>
            </p:extLst>
          </p:nvPr>
        </p:nvGraphicFramePr>
        <p:xfrm>
          <a:off x="-1032388" y="2015907"/>
          <a:ext cx="9409472" cy="403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525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6" descr="Three darts on bullseye">
            <a:extLst>
              <a:ext uri="{FF2B5EF4-FFF2-40B4-BE49-F238E27FC236}">
                <a16:creationId xmlns:a16="http://schemas.microsoft.com/office/drawing/2014/main" id="{A4DA1D4B-9992-2442-AB57-86BCE1A51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490C8-879F-4147-D84A-736C46F9E2DB}"/>
              </a:ext>
            </a:extLst>
          </p:cNvPr>
          <p:cNvSpPr txBox="1"/>
          <p:nvPr/>
        </p:nvSpPr>
        <p:spPr>
          <a:xfrm>
            <a:off x="-4" y="3294286"/>
            <a:ext cx="5603543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1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/>
              <a:t>Aim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41172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Five bulbs and one of them is glowing">
            <a:extLst>
              <a:ext uri="{FF2B5EF4-FFF2-40B4-BE49-F238E27FC236}">
                <a16:creationId xmlns:a16="http://schemas.microsoft.com/office/drawing/2014/main" id="{7865A7FB-AC35-0049-20FB-E7EDEC4FF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5" r="14414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77537-7EEB-B7AD-3354-3DBB67E5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LK" sz="5400" b="1" dirty="0"/>
              <a:t>Aim</a:t>
            </a:r>
            <a:endParaRPr lang="en-LK" sz="3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B7AB-621B-833C-C2BA-1A80E8413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endParaRPr lang="en-LK" sz="2400" dirty="0"/>
          </a:p>
        </p:txBody>
      </p:sp>
    </p:spTree>
    <p:extLst>
      <p:ext uri="{BB962C8B-B14F-4D97-AF65-F5344CB8AC3E}">
        <p14:creationId xmlns:p14="http://schemas.microsoft.com/office/powerpoint/2010/main" val="298645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DF60-C0F5-8DF9-B288-556F4E594043}"/>
              </a:ext>
            </a:extLst>
          </p:cNvPr>
          <p:cNvSpPr txBox="1"/>
          <p:nvPr/>
        </p:nvSpPr>
        <p:spPr>
          <a:xfrm>
            <a:off x="836675" y="339213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graphicFrame>
        <p:nvGraphicFramePr>
          <p:cNvPr id="2056" name="TextBox 3">
            <a:extLst>
              <a:ext uri="{FF2B5EF4-FFF2-40B4-BE49-F238E27FC236}">
                <a16:creationId xmlns:a16="http://schemas.microsoft.com/office/drawing/2014/main" id="{1DAAF8BF-8FFB-D7EE-ED09-033D81C08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021353"/>
              </p:ext>
            </p:extLst>
          </p:nvPr>
        </p:nvGraphicFramePr>
        <p:xfrm>
          <a:off x="422787" y="1759975"/>
          <a:ext cx="11513573" cy="4758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407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D5EBFE1C3D0B45AD3F3BA35D54B87A" ma:contentTypeVersion="11" ma:contentTypeDescription="Create a new document." ma:contentTypeScope="" ma:versionID="3a5924460c992914ebb164a072e21ae2">
  <xsd:schema xmlns:xsd="http://www.w3.org/2001/XMLSchema" xmlns:xs="http://www.w3.org/2001/XMLSchema" xmlns:p="http://schemas.microsoft.com/office/2006/metadata/properties" xmlns:ns2="74456d5b-218b-441a-8107-cc74f7cef593" xmlns:ns3="60728a10-343b-4a42-b1d2-fabfd9a756e4" targetNamespace="http://schemas.microsoft.com/office/2006/metadata/properties" ma:root="true" ma:fieldsID="fe2291d877dd24d61afd200cb1dff71f" ns2:_="" ns3:_="">
    <xsd:import namespace="74456d5b-218b-441a-8107-cc74f7cef593"/>
    <xsd:import namespace="60728a10-343b-4a42-b1d2-fabfd9a756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56d5b-218b-441a-8107-cc74f7cef5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28a10-343b-4a42-b1d2-fabfd9a756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f66634e-16a7-4212-9b23-8bb8ef079321}" ma:internalName="TaxCatchAll" ma:showField="CatchAllData" ma:web="60728a10-343b-4a42-b1d2-fabfd9a756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E26A0F-90C0-44D9-A732-D71D3088AE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56d5b-218b-441a-8107-cc74f7cef593"/>
    <ds:schemaRef ds:uri="60728a10-343b-4a42-b1d2-fabfd9a756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EDC9D6-87C8-4A2D-95A1-D8FE46DAEE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2905</TotalTime>
  <Words>567</Words>
  <Application>Microsoft Office PowerPoint</Application>
  <PresentationFormat>Widescreen</PresentationFormat>
  <Paragraphs>120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Rockwell</vt:lpstr>
      <vt:lpstr>Wingdings</vt:lpstr>
      <vt:lpstr>Office Theme</vt:lpstr>
      <vt:lpstr>PowerPoint Presentation</vt:lpstr>
      <vt:lpstr>Contents</vt:lpstr>
      <vt:lpstr>PowerPoint Presentation</vt:lpstr>
      <vt:lpstr>PowerPoint Presentation</vt:lpstr>
      <vt:lpstr>Problem and Motivation </vt:lpstr>
      <vt:lpstr>PowerPoint Presentation</vt:lpstr>
      <vt:lpstr>PowerPoint Presentation</vt:lpstr>
      <vt:lpstr>Aim</vt:lpstr>
      <vt:lpstr>PowerPoint Presentation</vt:lpstr>
      <vt:lpstr>PowerPoint Presentation</vt:lpstr>
      <vt:lpstr>PowerPoint Presentation</vt:lpstr>
      <vt:lpstr>System Functions</vt:lpstr>
      <vt:lpstr>Employee Management System</vt:lpstr>
      <vt:lpstr>Repair Management </vt:lpstr>
      <vt:lpstr>Inventory Management System</vt:lpstr>
      <vt:lpstr>Customer Management System </vt:lpstr>
      <vt:lpstr>Finance Management System</vt:lpstr>
      <vt:lpstr>Project Management System</vt:lpstr>
      <vt:lpstr>Transport Management System</vt:lpstr>
      <vt:lpstr>Promotion and Offers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Malwaththa M.A.G.I it21255410</dc:creator>
  <cp:lastModifiedBy>Rashmitha K.M it21284120</cp:lastModifiedBy>
  <cp:revision>25</cp:revision>
  <dcterms:created xsi:type="dcterms:W3CDTF">2023-02-20T09:34:38Z</dcterms:created>
  <dcterms:modified xsi:type="dcterms:W3CDTF">2023-02-28T16:32:51Z</dcterms:modified>
</cp:coreProperties>
</file>